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65" r:id="rId3"/>
    <p:sldId id="293" r:id="rId4"/>
    <p:sldId id="303" r:id="rId5"/>
    <p:sldId id="285" r:id="rId6"/>
    <p:sldId id="259" r:id="rId7"/>
    <p:sldId id="283" r:id="rId8"/>
    <p:sldId id="301" r:id="rId9"/>
    <p:sldId id="288" r:id="rId10"/>
    <p:sldId id="304" r:id="rId11"/>
    <p:sldId id="264" r:id="rId12"/>
    <p:sldId id="278" r:id="rId13"/>
    <p:sldId id="279" r:id="rId14"/>
    <p:sldId id="289" r:id="rId15"/>
    <p:sldId id="280" r:id="rId16"/>
    <p:sldId id="281" r:id="rId17"/>
    <p:sldId id="292" r:id="rId18"/>
    <p:sldId id="294" r:id="rId19"/>
    <p:sldId id="266" r:id="rId20"/>
    <p:sldId id="275" r:id="rId21"/>
    <p:sldId id="276" r:id="rId22"/>
    <p:sldId id="277" r:id="rId23"/>
    <p:sldId id="269" r:id="rId24"/>
    <p:sldId id="295" r:id="rId25"/>
    <p:sldId id="297" r:id="rId26"/>
    <p:sldId id="298" r:id="rId27"/>
    <p:sldId id="270" r:id="rId28"/>
    <p:sldId id="302" r:id="rId29"/>
    <p:sldId id="30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0C0"/>
    <a:srgbClr val="EB340D"/>
    <a:srgbClr val="4472C4"/>
    <a:srgbClr val="039BE5"/>
    <a:srgbClr val="D4D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61" autoAdjust="0"/>
  </p:normalViewPr>
  <p:slideViewPr>
    <p:cSldViewPr snapToGrid="0">
      <p:cViewPr varScale="1">
        <p:scale>
          <a:sx n="111" d="100"/>
          <a:sy n="111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1E104-B884-4702-B3D9-85F5F0DE9EE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EF2C283-FA9C-4046-B5E5-DEE5B1381E6A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EB340D"/>
        </a:solidFill>
      </dgm:spPr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填写信息</a:t>
          </a:r>
        </a:p>
      </dgm:t>
    </dgm:pt>
    <dgm:pt modelId="{681325E8-DB70-4B18-A101-F1E759259F3E}" type="parTrans" cxnId="{09B11689-CB12-45D8-881B-F0C36CD9220B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6695D8-C12A-4D51-9DEE-CE19B6F1761F}" type="sibTrans" cxnId="{09B11689-CB12-45D8-881B-F0C36CD9220B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FCF84F-92F1-4756-AE9F-9A348A6AE1B9}">
      <dgm:prSet phldrT="[文本]"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指导老师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审核</a:t>
          </a:r>
        </a:p>
      </dgm:t>
    </dgm:pt>
    <dgm:pt modelId="{891BE7BD-09CC-4E2D-BCE7-B4EEC078EA18}" type="parTrans" cxnId="{5F911A80-CDA2-49DF-AB60-03D76B240742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0E7E29-C5BD-4C81-A370-21A2A8634298}" type="sibTrans" cxnId="{5F911A80-CDA2-49DF-AB60-03D76B240742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7B81C9-B746-4050-B2E0-B0C353CC10C4}">
      <dgm:prSet phldrT="[文本]"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指导单位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审核</a:t>
          </a:r>
        </a:p>
      </dgm:t>
    </dgm:pt>
    <dgm:pt modelId="{CC0C1362-F3CC-473E-B001-DDB0DA057271}" type="parTrans" cxnId="{9FE87465-FC4A-48F8-A116-FBA66041CF4E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D20322-F84E-4F07-A078-D1CFA28BD6C1}" type="sibTrans" cxnId="{9FE87465-FC4A-48F8-A116-FBA66041CF4E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89B752-7892-464B-A55C-1B389495EC15}">
      <dgm:prSet phldrT="[文本]"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校团委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审核</a:t>
          </a:r>
        </a:p>
      </dgm:t>
    </dgm:pt>
    <dgm:pt modelId="{8FD28D9B-A161-4739-83A7-F9E33C181A96}" type="parTrans" cxnId="{BAE07D7A-7152-48DC-840D-73DF8575A012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E07E03-6495-411A-BAC7-8D3EC9ED2E79}" type="sibTrans" cxnId="{BAE07D7A-7152-48DC-840D-73DF8575A012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D53D96-C227-4C69-9FD6-2F9FBC7BEC49}">
      <dgm:prSet phldrT="[文本]"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保卫处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审核</a:t>
          </a:r>
        </a:p>
      </dgm:t>
    </dgm:pt>
    <dgm:pt modelId="{02D7633F-E326-4497-AB51-7F7867F5577A}" type="parTrans" cxnId="{9F64FE2F-D76B-4BD5-AE5B-72C0ACB7B00E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CC0E0E-1CED-4A60-84F4-A591F950D4F9}" type="sibTrans" cxnId="{9F64FE2F-D76B-4BD5-AE5B-72C0ACB7B00E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04BF69-4BD6-4B9B-ACCD-77ACA1CFC601}">
      <dgm:prSet phldrT="[文本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EB340D"/>
        </a:solidFill>
      </dgm:spPr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活动上线</a:t>
          </a:r>
        </a:p>
      </dgm:t>
    </dgm:pt>
    <dgm:pt modelId="{183DA832-59F9-44B4-AAB3-8453669FF941}" type="parTrans" cxnId="{76A57306-C4E6-469B-B2F5-7E96287EBC93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23C188-0BB8-4AD8-A6A6-2626CB423B53}" type="sibTrans" cxnId="{76A57306-C4E6-469B-B2F5-7E96287EBC93}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4F43F4-8CD1-4172-A8D9-F0646035B923}" type="pres">
      <dgm:prSet presAssocID="{D091E104-B884-4702-B3D9-85F5F0DE9EEC}" presName="Name0" presStyleCnt="0">
        <dgm:presLayoutVars>
          <dgm:dir/>
          <dgm:resizeHandles val="exact"/>
        </dgm:presLayoutVars>
      </dgm:prSet>
      <dgm:spPr/>
    </dgm:pt>
    <dgm:pt modelId="{B78B7439-5A64-4575-9820-0BEA76C14E6F}" type="pres">
      <dgm:prSet presAssocID="{8EF2C283-FA9C-4046-B5E5-DEE5B1381E6A}" presName="parTxOnly" presStyleLbl="node1" presStyleIdx="0" presStyleCnt="6" custScaleY="128936">
        <dgm:presLayoutVars>
          <dgm:bulletEnabled val="1"/>
        </dgm:presLayoutVars>
      </dgm:prSet>
      <dgm:spPr/>
    </dgm:pt>
    <dgm:pt modelId="{80794EA9-2D05-422F-8259-01BB429C6C6A}" type="pres">
      <dgm:prSet presAssocID="{ED6695D8-C12A-4D51-9DEE-CE19B6F1761F}" presName="parSpace" presStyleCnt="0"/>
      <dgm:spPr/>
    </dgm:pt>
    <dgm:pt modelId="{8632B3BF-447B-47AC-8790-C69A138EACBF}" type="pres">
      <dgm:prSet presAssocID="{45FCF84F-92F1-4756-AE9F-9A348A6AE1B9}" presName="parTxOnly" presStyleLbl="node1" presStyleIdx="1" presStyleCnt="6" custScaleY="128936">
        <dgm:presLayoutVars>
          <dgm:bulletEnabled val="1"/>
        </dgm:presLayoutVars>
      </dgm:prSet>
      <dgm:spPr/>
    </dgm:pt>
    <dgm:pt modelId="{86177FBC-40D8-4391-A2E0-179C9D9B88B3}" type="pres">
      <dgm:prSet presAssocID="{230E7E29-C5BD-4C81-A370-21A2A8634298}" presName="parSpace" presStyleCnt="0"/>
      <dgm:spPr/>
    </dgm:pt>
    <dgm:pt modelId="{20904F8C-5B5B-48C1-A58D-014FD9034D00}" type="pres">
      <dgm:prSet presAssocID="{467B81C9-B746-4050-B2E0-B0C353CC10C4}" presName="parTxOnly" presStyleLbl="node1" presStyleIdx="2" presStyleCnt="6" custScaleY="128936">
        <dgm:presLayoutVars>
          <dgm:bulletEnabled val="1"/>
        </dgm:presLayoutVars>
      </dgm:prSet>
      <dgm:spPr/>
    </dgm:pt>
    <dgm:pt modelId="{76218544-5354-46A1-901B-D596CFE288C1}" type="pres">
      <dgm:prSet presAssocID="{13D20322-F84E-4F07-A078-D1CFA28BD6C1}" presName="parSpace" presStyleCnt="0"/>
      <dgm:spPr/>
    </dgm:pt>
    <dgm:pt modelId="{4DC45C2F-C4FE-4EE2-9553-096B64C228D3}" type="pres">
      <dgm:prSet presAssocID="{2D89B752-7892-464B-A55C-1B389495EC15}" presName="parTxOnly" presStyleLbl="node1" presStyleIdx="3" presStyleCnt="6" custScaleY="128936">
        <dgm:presLayoutVars>
          <dgm:bulletEnabled val="1"/>
        </dgm:presLayoutVars>
      </dgm:prSet>
      <dgm:spPr/>
    </dgm:pt>
    <dgm:pt modelId="{949A0A02-E29C-4899-8BE5-C20BF12B0FB4}" type="pres">
      <dgm:prSet presAssocID="{12E07E03-6495-411A-BAC7-8D3EC9ED2E79}" presName="parSpace" presStyleCnt="0"/>
      <dgm:spPr/>
    </dgm:pt>
    <dgm:pt modelId="{BB3BB02B-678C-489C-A16D-76D61A1AB033}" type="pres">
      <dgm:prSet presAssocID="{B3D53D96-C227-4C69-9FD6-2F9FBC7BEC49}" presName="parTxOnly" presStyleLbl="node1" presStyleIdx="4" presStyleCnt="6" custScaleY="128936">
        <dgm:presLayoutVars>
          <dgm:bulletEnabled val="1"/>
        </dgm:presLayoutVars>
      </dgm:prSet>
      <dgm:spPr/>
    </dgm:pt>
    <dgm:pt modelId="{EB0539CF-1469-4A07-A317-BD7FB6DAFD56}" type="pres">
      <dgm:prSet presAssocID="{D4CC0E0E-1CED-4A60-84F4-A591F950D4F9}" presName="parSpace" presStyleCnt="0"/>
      <dgm:spPr/>
    </dgm:pt>
    <dgm:pt modelId="{B67190D6-8C39-4B4A-87F7-A0E032B963BB}" type="pres">
      <dgm:prSet presAssocID="{5C04BF69-4BD6-4B9B-ACCD-77ACA1CFC601}" presName="parTxOnly" presStyleLbl="node1" presStyleIdx="5" presStyleCnt="6" custScaleY="128936">
        <dgm:presLayoutVars>
          <dgm:bulletEnabled val="1"/>
        </dgm:presLayoutVars>
      </dgm:prSet>
      <dgm:spPr/>
    </dgm:pt>
  </dgm:ptLst>
  <dgm:cxnLst>
    <dgm:cxn modelId="{76A57306-C4E6-469B-B2F5-7E96287EBC93}" srcId="{D091E104-B884-4702-B3D9-85F5F0DE9EEC}" destId="{5C04BF69-4BD6-4B9B-ACCD-77ACA1CFC601}" srcOrd="5" destOrd="0" parTransId="{183DA832-59F9-44B4-AAB3-8453669FF941}" sibTransId="{6523C188-0BB8-4AD8-A6A6-2626CB423B53}"/>
    <dgm:cxn modelId="{5F9DD922-A97C-47D9-BEEF-06C4A4556532}" type="presOf" srcId="{D091E104-B884-4702-B3D9-85F5F0DE9EEC}" destId="{394F43F4-8CD1-4172-A8D9-F0646035B923}" srcOrd="0" destOrd="0" presId="urn:microsoft.com/office/officeart/2005/8/layout/hChevron3"/>
    <dgm:cxn modelId="{12E1F328-5A44-4E6C-A410-73BE030BCA10}" type="presOf" srcId="{B3D53D96-C227-4C69-9FD6-2F9FBC7BEC49}" destId="{BB3BB02B-678C-489C-A16D-76D61A1AB033}" srcOrd="0" destOrd="0" presId="urn:microsoft.com/office/officeart/2005/8/layout/hChevron3"/>
    <dgm:cxn modelId="{9F64FE2F-D76B-4BD5-AE5B-72C0ACB7B00E}" srcId="{D091E104-B884-4702-B3D9-85F5F0DE9EEC}" destId="{B3D53D96-C227-4C69-9FD6-2F9FBC7BEC49}" srcOrd="4" destOrd="0" parTransId="{02D7633F-E326-4497-AB51-7F7867F5577A}" sibTransId="{D4CC0E0E-1CED-4A60-84F4-A591F950D4F9}"/>
    <dgm:cxn modelId="{1FC35E3E-B63E-429B-8410-0D87514B4733}" type="presOf" srcId="{8EF2C283-FA9C-4046-B5E5-DEE5B1381E6A}" destId="{B78B7439-5A64-4575-9820-0BEA76C14E6F}" srcOrd="0" destOrd="0" presId="urn:microsoft.com/office/officeart/2005/8/layout/hChevron3"/>
    <dgm:cxn modelId="{9FE87465-FC4A-48F8-A116-FBA66041CF4E}" srcId="{D091E104-B884-4702-B3D9-85F5F0DE9EEC}" destId="{467B81C9-B746-4050-B2E0-B0C353CC10C4}" srcOrd="2" destOrd="0" parTransId="{CC0C1362-F3CC-473E-B001-DDB0DA057271}" sibTransId="{13D20322-F84E-4F07-A078-D1CFA28BD6C1}"/>
    <dgm:cxn modelId="{BAE07D7A-7152-48DC-840D-73DF8575A012}" srcId="{D091E104-B884-4702-B3D9-85F5F0DE9EEC}" destId="{2D89B752-7892-464B-A55C-1B389495EC15}" srcOrd="3" destOrd="0" parTransId="{8FD28D9B-A161-4739-83A7-F9E33C181A96}" sibTransId="{12E07E03-6495-411A-BAC7-8D3EC9ED2E79}"/>
    <dgm:cxn modelId="{5F911A80-CDA2-49DF-AB60-03D76B240742}" srcId="{D091E104-B884-4702-B3D9-85F5F0DE9EEC}" destId="{45FCF84F-92F1-4756-AE9F-9A348A6AE1B9}" srcOrd="1" destOrd="0" parTransId="{891BE7BD-09CC-4E2D-BCE7-B4EEC078EA18}" sibTransId="{230E7E29-C5BD-4C81-A370-21A2A8634298}"/>
    <dgm:cxn modelId="{09B11689-CB12-45D8-881B-F0C36CD9220B}" srcId="{D091E104-B884-4702-B3D9-85F5F0DE9EEC}" destId="{8EF2C283-FA9C-4046-B5E5-DEE5B1381E6A}" srcOrd="0" destOrd="0" parTransId="{681325E8-DB70-4B18-A101-F1E759259F3E}" sibTransId="{ED6695D8-C12A-4D51-9DEE-CE19B6F1761F}"/>
    <dgm:cxn modelId="{2D6B1FA2-5946-4E4D-B342-17F6044CFC03}" type="presOf" srcId="{5C04BF69-4BD6-4B9B-ACCD-77ACA1CFC601}" destId="{B67190D6-8C39-4B4A-87F7-A0E032B963BB}" srcOrd="0" destOrd="0" presId="urn:microsoft.com/office/officeart/2005/8/layout/hChevron3"/>
    <dgm:cxn modelId="{FED350A5-10EF-46F2-930E-FB7F147948FF}" type="presOf" srcId="{45FCF84F-92F1-4756-AE9F-9A348A6AE1B9}" destId="{8632B3BF-447B-47AC-8790-C69A138EACBF}" srcOrd="0" destOrd="0" presId="urn:microsoft.com/office/officeart/2005/8/layout/hChevron3"/>
    <dgm:cxn modelId="{3FB781B1-36D7-40A2-AEF8-41BC99F7458E}" type="presOf" srcId="{467B81C9-B746-4050-B2E0-B0C353CC10C4}" destId="{20904F8C-5B5B-48C1-A58D-014FD9034D00}" srcOrd="0" destOrd="0" presId="urn:microsoft.com/office/officeart/2005/8/layout/hChevron3"/>
    <dgm:cxn modelId="{87F1D0C9-FAED-444B-B4A4-03FF43538DC4}" type="presOf" srcId="{2D89B752-7892-464B-A55C-1B389495EC15}" destId="{4DC45C2F-C4FE-4EE2-9553-096B64C228D3}" srcOrd="0" destOrd="0" presId="urn:microsoft.com/office/officeart/2005/8/layout/hChevron3"/>
    <dgm:cxn modelId="{6105A652-AC67-47B3-8BE9-D6866F5C0A8E}" type="presParOf" srcId="{394F43F4-8CD1-4172-A8D9-F0646035B923}" destId="{B78B7439-5A64-4575-9820-0BEA76C14E6F}" srcOrd="0" destOrd="0" presId="urn:microsoft.com/office/officeart/2005/8/layout/hChevron3"/>
    <dgm:cxn modelId="{787817DD-B167-45EF-B86E-AA76F7467AAC}" type="presParOf" srcId="{394F43F4-8CD1-4172-A8D9-F0646035B923}" destId="{80794EA9-2D05-422F-8259-01BB429C6C6A}" srcOrd="1" destOrd="0" presId="urn:microsoft.com/office/officeart/2005/8/layout/hChevron3"/>
    <dgm:cxn modelId="{A4AB0068-A3D2-4556-BAC4-D1C361F306E8}" type="presParOf" srcId="{394F43F4-8CD1-4172-A8D9-F0646035B923}" destId="{8632B3BF-447B-47AC-8790-C69A138EACBF}" srcOrd="2" destOrd="0" presId="urn:microsoft.com/office/officeart/2005/8/layout/hChevron3"/>
    <dgm:cxn modelId="{4EFA9903-06E9-40D9-8314-E121CC87662A}" type="presParOf" srcId="{394F43F4-8CD1-4172-A8D9-F0646035B923}" destId="{86177FBC-40D8-4391-A2E0-179C9D9B88B3}" srcOrd="3" destOrd="0" presId="urn:microsoft.com/office/officeart/2005/8/layout/hChevron3"/>
    <dgm:cxn modelId="{242A2C82-12D4-414D-9C78-BDC142B05063}" type="presParOf" srcId="{394F43F4-8CD1-4172-A8D9-F0646035B923}" destId="{20904F8C-5B5B-48C1-A58D-014FD9034D00}" srcOrd="4" destOrd="0" presId="urn:microsoft.com/office/officeart/2005/8/layout/hChevron3"/>
    <dgm:cxn modelId="{4C39DAFB-EC58-4D00-8189-3E3D5D29B670}" type="presParOf" srcId="{394F43F4-8CD1-4172-A8D9-F0646035B923}" destId="{76218544-5354-46A1-901B-D596CFE288C1}" srcOrd="5" destOrd="0" presId="urn:microsoft.com/office/officeart/2005/8/layout/hChevron3"/>
    <dgm:cxn modelId="{ADEE5021-AE5E-44D9-963D-65FA6BCD779B}" type="presParOf" srcId="{394F43F4-8CD1-4172-A8D9-F0646035B923}" destId="{4DC45C2F-C4FE-4EE2-9553-096B64C228D3}" srcOrd="6" destOrd="0" presId="urn:microsoft.com/office/officeart/2005/8/layout/hChevron3"/>
    <dgm:cxn modelId="{F3376CE3-AEB5-4444-B846-9B7C442EA879}" type="presParOf" srcId="{394F43F4-8CD1-4172-A8D9-F0646035B923}" destId="{949A0A02-E29C-4899-8BE5-C20BF12B0FB4}" srcOrd="7" destOrd="0" presId="urn:microsoft.com/office/officeart/2005/8/layout/hChevron3"/>
    <dgm:cxn modelId="{6BE8F2EC-4B1B-4762-B7F2-440C93FE1775}" type="presParOf" srcId="{394F43F4-8CD1-4172-A8D9-F0646035B923}" destId="{BB3BB02B-678C-489C-A16D-76D61A1AB033}" srcOrd="8" destOrd="0" presId="urn:microsoft.com/office/officeart/2005/8/layout/hChevron3"/>
    <dgm:cxn modelId="{3E3DD025-094C-4FC3-AEFF-B6430A3A8AF6}" type="presParOf" srcId="{394F43F4-8CD1-4172-A8D9-F0646035B923}" destId="{EB0539CF-1469-4A07-A317-BD7FB6DAFD56}" srcOrd="9" destOrd="0" presId="urn:microsoft.com/office/officeart/2005/8/layout/hChevron3"/>
    <dgm:cxn modelId="{698DD07F-5872-4BD0-A50E-732D84FA0391}" type="presParOf" srcId="{394F43F4-8CD1-4172-A8D9-F0646035B923}" destId="{B67190D6-8C39-4B4A-87F7-A0E032B963BB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D859C-217B-4287-BBE7-82BC4AE1FC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C3A7E04-60A9-4A99-9B73-98519F1D4F90}">
      <dgm:prSet phldrT="[文本]" custT="1"/>
      <dgm:spPr>
        <a:solidFill>
          <a:srgbClr val="EB340D"/>
        </a:solidFill>
      </dgm:spPr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报名截止时间</a:t>
          </a:r>
          <a:endParaRPr lang="zh-CN" altLang="en-US" sz="1600" dirty="0"/>
        </a:p>
      </dgm:t>
    </dgm:pt>
    <dgm:pt modelId="{06280D6A-D979-44F9-B68A-9D4B587643E3}" type="parTrans" cxnId="{66969B29-4B0C-448D-8531-4C8F7332415C}">
      <dgm:prSet/>
      <dgm:spPr/>
      <dgm:t>
        <a:bodyPr/>
        <a:lstStyle/>
        <a:p>
          <a:endParaRPr lang="zh-CN" altLang="en-US" sz="2400"/>
        </a:p>
      </dgm:t>
    </dgm:pt>
    <dgm:pt modelId="{EEEE789F-EB50-48B8-938A-D2DB6E10AA8E}" type="sibTrans" cxnId="{66969B29-4B0C-448D-8531-4C8F7332415C}">
      <dgm:prSet custT="1"/>
      <dgm:spPr/>
      <dgm:t>
        <a:bodyPr/>
        <a:lstStyle/>
        <a:p>
          <a:endParaRPr lang="zh-CN" altLang="en-US" sz="2400"/>
        </a:p>
      </dgm:t>
    </dgm:pt>
    <dgm:pt modelId="{107E9273-9CE6-4CCA-A953-B652AAB6E5DC}">
      <dgm:prSet phldrT="[文本]" custT="1"/>
      <dgm:spPr>
        <a:solidFill>
          <a:srgbClr val="4472C4"/>
        </a:solidFill>
      </dgm:spPr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活动开始时间</a:t>
          </a:r>
          <a:endParaRPr lang="zh-CN" altLang="en-US" sz="1600" dirty="0"/>
        </a:p>
      </dgm:t>
    </dgm:pt>
    <dgm:pt modelId="{50C041BC-4B86-4E6D-A9FD-174712DD41D4}" type="parTrans" cxnId="{9180A01D-C5C0-4975-B326-D3897C69D234}">
      <dgm:prSet/>
      <dgm:spPr/>
      <dgm:t>
        <a:bodyPr/>
        <a:lstStyle/>
        <a:p>
          <a:endParaRPr lang="zh-CN" altLang="en-US" sz="2400"/>
        </a:p>
      </dgm:t>
    </dgm:pt>
    <dgm:pt modelId="{2EB41193-9FF9-41DA-AEC2-F386BEEE6716}" type="sibTrans" cxnId="{9180A01D-C5C0-4975-B326-D3897C69D234}">
      <dgm:prSet custT="1"/>
      <dgm:spPr/>
      <dgm:t>
        <a:bodyPr/>
        <a:lstStyle/>
        <a:p>
          <a:endParaRPr lang="zh-CN" altLang="en-US" sz="2400"/>
        </a:p>
      </dgm:t>
    </dgm:pt>
    <dgm:pt modelId="{573161A0-9B61-479D-9B5A-C6E30F9DD0FD}">
      <dgm:prSet phldrT="[文本]" custT="1"/>
      <dgm:spPr>
        <a:solidFill>
          <a:srgbClr val="EB340D"/>
        </a:solidFill>
      </dgm:spPr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活动结束时间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79BFD9-C352-4011-9EA5-88ED14E500D4}" type="parTrans" cxnId="{74D843C1-56A4-4B25-827B-9687A06A1AAF}">
      <dgm:prSet/>
      <dgm:spPr/>
      <dgm:t>
        <a:bodyPr/>
        <a:lstStyle/>
        <a:p>
          <a:endParaRPr lang="zh-CN" altLang="en-US" sz="2400"/>
        </a:p>
      </dgm:t>
    </dgm:pt>
    <dgm:pt modelId="{98DD0532-DF8A-4FF4-BA7F-C9AB1303F959}" type="sibTrans" cxnId="{74D843C1-56A4-4B25-827B-9687A06A1AAF}">
      <dgm:prSet custT="1"/>
      <dgm:spPr/>
      <dgm:t>
        <a:bodyPr/>
        <a:lstStyle/>
        <a:p>
          <a:endParaRPr lang="zh-CN" altLang="en-US" sz="2400"/>
        </a:p>
      </dgm:t>
    </dgm:pt>
    <dgm:pt modelId="{BBABD5C8-A01A-4F30-8DD9-8C0AB3FAC390}">
      <dgm:prSet phldrT="[文本]" custT="1"/>
      <dgm:spPr>
        <a:solidFill>
          <a:srgbClr val="4472C4"/>
        </a:solidFill>
      </dgm:spPr>
      <dgm:t>
        <a:bodyPr/>
        <a:lstStyle/>
        <a:p>
          <a:r>
            <a: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rPr>
            <a:t>提交完结报告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5FE133-9A20-442F-B492-B72A2DFB13C1}" type="parTrans" cxnId="{B7A41965-19B2-47F0-BC61-68FDC3DFC54B}">
      <dgm:prSet/>
      <dgm:spPr/>
      <dgm:t>
        <a:bodyPr/>
        <a:lstStyle/>
        <a:p>
          <a:endParaRPr lang="zh-CN" altLang="en-US" sz="2400"/>
        </a:p>
      </dgm:t>
    </dgm:pt>
    <dgm:pt modelId="{87974569-6E00-47C1-8793-5C32179D6A03}" type="sibTrans" cxnId="{B7A41965-19B2-47F0-BC61-68FDC3DFC54B}">
      <dgm:prSet/>
      <dgm:spPr/>
      <dgm:t>
        <a:bodyPr/>
        <a:lstStyle/>
        <a:p>
          <a:endParaRPr lang="zh-CN" altLang="en-US" sz="2400"/>
        </a:p>
      </dgm:t>
    </dgm:pt>
    <dgm:pt modelId="{2A38734F-4FBF-45A3-95ED-B5497948467A}" type="pres">
      <dgm:prSet presAssocID="{431D859C-217B-4287-BBE7-82BC4AE1FC3B}" presName="Name0" presStyleCnt="0">
        <dgm:presLayoutVars>
          <dgm:dir/>
          <dgm:resizeHandles val="exact"/>
        </dgm:presLayoutVars>
      </dgm:prSet>
      <dgm:spPr/>
    </dgm:pt>
    <dgm:pt modelId="{0589C469-4EE8-48B7-BBB7-383ED201209E}" type="pres">
      <dgm:prSet presAssocID="{9C3A7E04-60A9-4A99-9B73-98519F1D4F90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</dgm:pt>
    <dgm:pt modelId="{1BB87421-BDB5-44CF-AF87-40B2A895F4C8}" type="pres">
      <dgm:prSet presAssocID="{EEEE789F-EB50-48B8-938A-D2DB6E10AA8E}" presName="sibTrans" presStyleLbl="sibTrans2D1" presStyleIdx="0" presStyleCnt="3"/>
      <dgm:spPr/>
    </dgm:pt>
    <dgm:pt modelId="{80CF8A49-0A42-43A0-8A7A-3E1CFC7FB5A5}" type="pres">
      <dgm:prSet presAssocID="{EEEE789F-EB50-48B8-938A-D2DB6E10AA8E}" presName="connectorText" presStyleLbl="sibTrans2D1" presStyleIdx="0" presStyleCnt="3"/>
      <dgm:spPr/>
    </dgm:pt>
    <dgm:pt modelId="{6291F0DF-435A-4C3E-9F56-5FF86703D60D}" type="pres">
      <dgm:prSet presAssocID="{107E9273-9CE6-4CCA-A953-B652AAB6E5DC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</dgm:pt>
    <dgm:pt modelId="{6C9C574F-68BB-46B7-A8EB-A0DFDA2597BD}" type="pres">
      <dgm:prSet presAssocID="{2EB41193-9FF9-41DA-AEC2-F386BEEE6716}" presName="sibTrans" presStyleLbl="sibTrans2D1" presStyleIdx="1" presStyleCnt="3"/>
      <dgm:spPr/>
    </dgm:pt>
    <dgm:pt modelId="{169AECE4-EBC9-4705-AF4B-7D847BE669F4}" type="pres">
      <dgm:prSet presAssocID="{2EB41193-9FF9-41DA-AEC2-F386BEEE6716}" presName="connectorText" presStyleLbl="sibTrans2D1" presStyleIdx="1" presStyleCnt="3"/>
      <dgm:spPr/>
    </dgm:pt>
    <dgm:pt modelId="{E0151E86-12F3-4C6C-8370-BDB5DA80BA1D}" type="pres">
      <dgm:prSet presAssocID="{573161A0-9B61-479D-9B5A-C6E30F9DD0FD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</dgm:pt>
    <dgm:pt modelId="{234E3B46-AADF-49BB-BDF1-290F18534C1A}" type="pres">
      <dgm:prSet presAssocID="{98DD0532-DF8A-4FF4-BA7F-C9AB1303F959}" presName="sibTrans" presStyleLbl="sibTrans2D1" presStyleIdx="2" presStyleCnt="3"/>
      <dgm:spPr/>
    </dgm:pt>
    <dgm:pt modelId="{D798B00E-A7A2-49EF-A0B1-CCE8250F84B3}" type="pres">
      <dgm:prSet presAssocID="{98DD0532-DF8A-4FF4-BA7F-C9AB1303F959}" presName="connectorText" presStyleLbl="sibTrans2D1" presStyleIdx="2" presStyleCnt="3"/>
      <dgm:spPr/>
    </dgm:pt>
    <dgm:pt modelId="{775E7FC1-5AB9-4206-996A-5C519421A6BF}" type="pres">
      <dgm:prSet presAssocID="{BBABD5C8-A01A-4F30-8DD9-8C0AB3FAC390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B1ACAA04-91BA-4D19-A657-B5BCDCB1FE68}" type="presOf" srcId="{107E9273-9CE6-4CCA-A953-B652AAB6E5DC}" destId="{6291F0DF-435A-4C3E-9F56-5FF86703D60D}" srcOrd="0" destOrd="0" presId="urn:microsoft.com/office/officeart/2005/8/layout/process1"/>
    <dgm:cxn modelId="{6EF6E612-D63D-43DB-A6D6-2C0E3944FA64}" type="presOf" srcId="{98DD0532-DF8A-4FF4-BA7F-C9AB1303F959}" destId="{234E3B46-AADF-49BB-BDF1-290F18534C1A}" srcOrd="0" destOrd="0" presId="urn:microsoft.com/office/officeart/2005/8/layout/process1"/>
    <dgm:cxn modelId="{9180A01D-C5C0-4975-B326-D3897C69D234}" srcId="{431D859C-217B-4287-BBE7-82BC4AE1FC3B}" destId="{107E9273-9CE6-4CCA-A953-B652AAB6E5DC}" srcOrd="1" destOrd="0" parTransId="{50C041BC-4B86-4E6D-A9FD-174712DD41D4}" sibTransId="{2EB41193-9FF9-41DA-AEC2-F386BEEE6716}"/>
    <dgm:cxn modelId="{66969B29-4B0C-448D-8531-4C8F7332415C}" srcId="{431D859C-217B-4287-BBE7-82BC4AE1FC3B}" destId="{9C3A7E04-60A9-4A99-9B73-98519F1D4F90}" srcOrd="0" destOrd="0" parTransId="{06280D6A-D979-44F9-B68A-9D4B587643E3}" sibTransId="{EEEE789F-EB50-48B8-938A-D2DB6E10AA8E}"/>
    <dgm:cxn modelId="{A91FF45D-989C-46EF-B493-D423C2FF2325}" type="presOf" srcId="{573161A0-9B61-479D-9B5A-C6E30F9DD0FD}" destId="{E0151E86-12F3-4C6C-8370-BDB5DA80BA1D}" srcOrd="0" destOrd="0" presId="urn:microsoft.com/office/officeart/2005/8/layout/process1"/>
    <dgm:cxn modelId="{6DEEB661-D26C-45C8-A0F8-75F3111ECA6D}" type="presOf" srcId="{EEEE789F-EB50-48B8-938A-D2DB6E10AA8E}" destId="{1BB87421-BDB5-44CF-AF87-40B2A895F4C8}" srcOrd="0" destOrd="0" presId="urn:microsoft.com/office/officeart/2005/8/layout/process1"/>
    <dgm:cxn modelId="{B7A41965-19B2-47F0-BC61-68FDC3DFC54B}" srcId="{431D859C-217B-4287-BBE7-82BC4AE1FC3B}" destId="{BBABD5C8-A01A-4F30-8DD9-8C0AB3FAC390}" srcOrd="3" destOrd="0" parTransId="{5A5FE133-9A20-442F-B492-B72A2DFB13C1}" sibTransId="{87974569-6E00-47C1-8793-5C32179D6A03}"/>
    <dgm:cxn modelId="{13A93749-16E2-43D9-9BAD-FC63DDD1B028}" type="presOf" srcId="{BBABD5C8-A01A-4F30-8DD9-8C0AB3FAC390}" destId="{775E7FC1-5AB9-4206-996A-5C519421A6BF}" srcOrd="0" destOrd="0" presId="urn:microsoft.com/office/officeart/2005/8/layout/process1"/>
    <dgm:cxn modelId="{3AC8B451-41EC-4DBB-96BF-BF6232C79DF3}" type="presOf" srcId="{2EB41193-9FF9-41DA-AEC2-F386BEEE6716}" destId="{169AECE4-EBC9-4705-AF4B-7D847BE669F4}" srcOrd="1" destOrd="0" presId="urn:microsoft.com/office/officeart/2005/8/layout/process1"/>
    <dgm:cxn modelId="{F19AF753-F162-4C62-9ADE-875390CBEDB6}" type="presOf" srcId="{98DD0532-DF8A-4FF4-BA7F-C9AB1303F959}" destId="{D798B00E-A7A2-49EF-A0B1-CCE8250F84B3}" srcOrd="1" destOrd="0" presId="urn:microsoft.com/office/officeart/2005/8/layout/process1"/>
    <dgm:cxn modelId="{B1C3877D-223A-48BA-B112-4359A2972118}" type="presOf" srcId="{9C3A7E04-60A9-4A99-9B73-98519F1D4F90}" destId="{0589C469-4EE8-48B7-BBB7-383ED201209E}" srcOrd="0" destOrd="0" presId="urn:microsoft.com/office/officeart/2005/8/layout/process1"/>
    <dgm:cxn modelId="{74D843C1-56A4-4B25-827B-9687A06A1AAF}" srcId="{431D859C-217B-4287-BBE7-82BC4AE1FC3B}" destId="{573161A0-9B61-479D-9B5A-C6E30F9DD0FD}" srcOrd="2" destOrd="0" parTransId="{F979BFD9-C352-4011-9EA5-88ED14E500D4}" sibTransId="{98DD0532-DF8A-4FF4-BA7F-C9AB1303F959}"/>
    <dgm:cxn modelId="{888F33C5-6E50-44AB-ABC4-2926474F5896}" type="presOf" srcId="{431D859C-217B-4287-BBE7-82BC4AE1FC3B}" destId="{2A38734F-4FBF-45A3-95ED-B5497948467A}" srcOrd="0" destOrd="0" presId="urn:microsoft.com/office/officeart/2005/8/layout/process1"/>
    <dgm:cxn modelId="{A33E5CD5-DC2A-4EC8-B2C9-5D7099041821}" type="presOf" srcId="{EEEE789F-EB50-48B8-938A-D2DB6E10AA8E}" destId="{80CF8A49-0A42-43A0-8A7A-3E1CFC7FB5A5}" srcOrd="1" destOrd="0" presId="urn:microsoft.com/office/officeart/2005/8/layout/process1"/>
    <dgm:cxn modelId="{6FC864FC-4A29-411D-9CF2-63A514E50111}" type="presOf" srcId="{2EB41193-9FF9-41DA-AEC2-F386BEEE6716}" destId="{6C9C574F-68BB-46B7-A8EB-A0DFDA2597BD}" srcOrd="0" destOrd="0" presId="urn:microsoft.com/office/officeart/2005/8/layout/process1"/>
    <dgm:cxn modelId="{AF6C43CA-7EDD-43B8-8677-9A7F690CB6C4}" type="presParOf" srcId="{2A38734F-4FBF-45A3-95ED-B5497948467A}" destId="{0589C469-4EE8-48B7-BBB7-383ED201209E}" srcOrd="0" destOrd="0" presId="urn:microsoft.com/office/officeart/2005/8/layout/process1"/>
    <dgm:cxn modelId="{29EFE13E-3504-4861-BB73-CE2A46FE88D8}" type="presParOf" srcId="{2A38734F-4FBF-45A3-95ED-B5497948467A}" destId="{1BB87421-BDB5-44CF-AF87-40B2A895F4C8}" srcOrd="1" destOrd="0" presId="urn:microsoft.com/office/officeart/2005/8/layout/process1"/>
    <dgm:cxn modelId="{69A05142-E545-4B9A-BD1B-632F3309C8B6}" type="presParOf" srcId="{1BB87421-BDB5-44CF-AF87-40B2A895F4C8}" destId="{80CF8A49-0A42-43A0-8A7A-3E1CFC7FB5A5}" srcOrd="0" destOrd="0" presId="urn:microsoft.com/office/officeart/2005/8/layout/process1"/>
    <dgm:cxn modelId="{C5AF14EA-A794-458A-A963-51439C4B6780}" type="presParOf" srcId="{2A38734F-4FBF-45A3-95ED-B5497948467A}" destId="{6291F0DF-435A-4C3E-9F56-5FF86703D60D}" srcOrd="2" destOrd="0" presId="urn:microsoft.com/office/officeart/2005/8/layout/process1"/>
    <dgm:cxn modelId="{3E4C7324-7F41-46B9-81D9-5852F68A112D}" type="presParOf" srcId="{2A38734F-4FBF-45A3-95ED-B5497948467A}" destId="{6C9C574F-68BB-46B7-A8EB-A0DFDA2597BD}" srcOrd="3" destOrd="0" presId="urn:microsoft.com/office/officeart/2005/8/layout/process1"/>
    <dgm:cxn modelId="{9CDB53FB-8BD4-48F5-9DCC-D1148AA39FE8}" type="presParOf" srcId="{6C9C574F-68BB-46B7-A8EB-A0DFDA2597BD}" destId="{169AECE4-EBC9-4705-AF4B-7D847BE669F4}" srcOrd="0" destOrd="0" presId="urn:microsoft.com/office/officeart/2005/8/layout/process1"/>
    <dgm:cxn modelId="{27F77788-BC1E-43CD-8321-F681A6EB1EA3}" type="presParOf" srcId="{2A38734F-4FBF-45A3-95ED-B5497948467A}" destId="{E0151E86-12F3-4C6C-8370-BDB5DA80BA1D}" srcOrd="4" destOrd="0" presId="urn:microsoft.com/office/officeart/2005/8/layout/process1"/>
    <dgm:cxn modelId="{F5F7C542-280D-4F91-A606-4D61E322E197}" type="presParOf" srcId="{2A38734F-4FBF-45A3-95ED-B5497948467A}" destId="{234E3B46-AADF-49BB-BDF1-290F18534C1A}" srcOrd="5" destOrd="0" presId="urn:microsoft.com/office/officeart/2005/8/layout/process1"/>
    <dgm:cxn modelId="{7644988F-93B9-4214-ADDC-B7EECD9BCB4A}" type="presParOf" srcId="{234E3B46-AADF-49BB-BDF1-290F18534C1A}" destId="{D798B00E-A7A2-49EF-A0B1-CCE8250F84B3}" srcOrd="0" destOrd="0" presId="urn:microsoft.com/office/officeart/2005/8/layout/process1"/>
    <dgm:cxn modelId="{ABC65AAC-4910-4A1A-98EA-69E3A8FE82BA}" type="presParOf" srcId="{2A38734F-4FBF-45A3-95ED-B5497948467A}" destId="{775E7FC1-5AB9-4206-996A-5C519421A6BF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B7439-5A64-4575-9820-0BEA76C14E6F}">
      <dsp:nvSpPr>
        <dsp:cNvPr id="0" name=""/>
        <dsp:cNvSpPr/>
      </dsp:nvSpPr>
      <dsp:spPr>
        <a:xfrm>
          <a:off x="1207" y="642486"/>
          <a:ext cx="1977550" cy="1019909"/>
        </a:xfrm>
        <a:prstGeom prst="homePlate">
          <a:avLst/>
        </a:prstGeom>
        <a:solidFill>
          <a:srgbClr val="EB340D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填写信息</a:t>
          </a:r>
        </a:p>
      </dsp:txBody>
      <dsp:txXfrm>
        <a:off x="1207" y="642486"/>
        <a:ext cx="1722573" cy="1019909"/>
      </dsp:txXfrm>
    </dsp:sp>
    <dsp:sp modelId="{8632B3BF-447B-47AC-8790-C69A138EACBF}">
      <dsp:nvSpPr>
        <dsp:cNvPr id="0" name=""/>
        <dsp:cNvSpPr/>
      </dsp:nvSpPr>
      <dsp:spPr>
        <a:xfrm>
          <a:off x="1583247" y="642486"/>
          <a:ext cx="1977550" cy="1019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指导老师</a:t>
          </a:r>
          <a:endParaRPr lang="en-US" altLang="zh-CN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审核</a:t>
          </a:r>
        </a:p>
      </dsp:txBody>
      <dsp:txXfrm>
        <a:off x="2093202" y="642486"/>
        <a:ext cx="957641" cy="1019909"/>
      </dsp:txXfrm>
    </dsp:sp>
    <dsp:sp modelId="{20904F8C-5B5B-48C1-A58D-014FD9034D00}">
      <dsp:nvSpPr>
        <dsp:cNvPr id="0" name=""/>
        <dsp:cNvSpPr/>
      </dsp:nvSpPr>
      <dsp:spPr>
        <a:xfrm>
          <a:off x="3165287" y="642486"/>
          <a:ext cx="1977550" cy="1019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指导单位</a:t>
          </a:r>
          <a:endParaRPr lang="en-US" altLang="zh-CN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审核</a:t>
          </a:r>
        </a:p>
      </dsp:txBody>
      <dsp:txXfrm>
        <a:off x="3675242" y="642486"/>
        <a:ext cx="957641" cy="1019909"/>
      </dsp:txXfrm>
    </dsp:sp>
    <dsp:sp modelId="{4DC45C2F-C4FE-4EE2-9553-096B64C228D3}">
      <dsp:nvSpPr>
        <dsp:cNvPr id="0" name=""/>
        <dsp:cNvSpPr/>
      </dsp:nvSpPr>
      <dsp:spPr>
        <a:xfrm>
          <a:off x="4747327" y="642486"/>
          <a:ext cx="1977550" cy="1019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校团委</a:t>
          </a:r>
          <a:endParaRPr lang="en-US" altLang="zh-CN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审核</a:t>
          </a:r>
        </a:p>
      </dsp:txBody>
      <dsp:txXfrm>
        <a:off x="5257282" y="642486"/>
        <a:ext cx="957641" cy="1019909"/>
      </dsp:txXfrm>
    </dsp:sp>
    <dsp:sp modelId="{BB3BB02B-678C-489C-A16D-76D61A1AB033}">
      <dsp:nvSpPr>
        <dsp:cNvPr id="0" name=""/>
        <dsp:cNvSpPr/>
      </dsp:nvSpPr>
      <dsp:spPr>
        <a:xfrm>
          <a:off x="6329367" y="642486"/>
          <a:ext cx="1977550" cy="1019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保卫处</a:t>
          </a:r>
          <a:endParaRPr lang="en-US" altLang="zh-CN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审核</a:t>
          </a:r>
        </a:p>
      </dsp:txBody>
      <dsp:txXfrm>
        <a:off x="6839322" y="642486"/>
        <a:ext cx="957641" cy="1019909"/>
      </dsp:txXfrm>
    </dsp:sp>
    <dsp:sp modelId="{B67190D6-8C39-4B4A-87F7-A0E032B963BB}">
      <dsp:nvSpPr>
        <dsp:cNvPr id="0" name=""/>
        <dsp:cNvSpPr/>
      </dsp:nvSpPr>
      <dsp:spPr>
        <a:xfrm>
          <a:off x="7911407" y="642486"/>
          <a:ext cx="1977550" cy="1019909"/>
        </a:xfrm>
        <a:prstGeom prst="chevron">
          <a:avLst/>
        </a:prstGeom>
        <a:solidFill>
          <a:srgbClr val="EB340D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活动上线</a:t>
          </a:r>
        </a:p>
      </dsp:txBody>
      <dsp:txXfrm>
        <a:off x="8421362" y="642486"/>
        <a:ext cx="957641" cy="1019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9C469-4EE8-48B7-BBB7-383ED201209E}">
      <dsp:nvSpPr>
        <dsp:cNvPr id="0" name=""/>
        <dsp:cNvSpPr/>
      </dsp:nvSpPr>
      <dsp:spPr>
        <a:xfrm>
          <a:off x="3303" y="504455"/>
          <a:ext cx="1444481" cy="866688"/>
        </a:xfrm>
        <a:prstGeom prst="rect">
          <a:avLst/>
        </a:prstGeom>
        <a:solidFill>
          <a:srgbClr val="EB3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报名截止时间</a:t>
          </a:r>
          <a:endParaRPr lang="zh-CN" altLang="en-US" sz="1600" kern="1200" dirty="0"/>
        </a:p>
      </dsp:txBody>
      <dsp:txXfrm>
        <a:off x="3303" y="504455"/>
        <a:ext cx="1444481" cy="866688"/>
      </dsp:txXfrm>
    </dsp:sp>
    <dsp:sp modelId="{1BB87421-BDB5-44CF-AF87-40B2A895F4C8}">
      <dsp:nvSpPr>
        <dsp:cNvPr id="0" name=""/>
        <dsp:cNvSpPr/>
      </dsp:nvSpPr>
      <dsp:spPr>
        <a:xfrm>
          <a:off x="1592233" y="758683"/>
          <a:ext cx="306230" cy="358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1592233" y="830329"/>
        <a:ext cx="214361" cy="214939"/>
      </dsp:txXfrm>
    </dsp:sp>
    <dsp:sp modelId="{6291F0DF-435A-4C3E-9F56-5FF86703D60D}">
      <dsp:nvSpPr>
        <dsp:cNvPr id="0" name=""/>
        <dsp:cNvSpPr/>
      </dsp:nvSpPr>
      <dsp:spPr>
        <a:xfrm>
          <a:off x="2025577" y="504455"/>
          <a:ext cx="1444481" cy="866688"/>
        </a:xfrm>
        <a:prstGeom prst="rect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活动开始时间</a:t>
          </a:r>
          <a:endParaRPr lang="zh-CN" altLang="en-US" sz="1600" kern="1200" dirty="0"/>
        </a:p>
      </dsp:txBody>
      <dsp:txXfrm>
        <a:off x="2025577" y="504455"/>
        <a:ext cx="1444481" cy="866688"/>
      </dsp:txXfrm>
    </dsp:sp>
    <dsp:sp modelId="{6C9C574F-68BB-46B7-A8EB-A0DFDA2597BD}">
      <dsp:nvSpPr>
        <dsp:cNvPr id="0" name=""/>
        <dsp:cNvSpPr/>
      </dsp:nvSpPr>
      <dsp:spPr>
        <a:xfrm>
          <a:off x="3614507" y="758683"/>
          <a:ext cx="306230" cy="358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614507" y="830329"/>
        <a:ext cx="214361" cy="214939"/>
      </dsp:txXfrm>
    </dsp:sp>
    <dsp:sp modelId="{E0151E86-12F3-4C6C-8370-BDB5DA80BA1D}">
      <dsp:nvSpPr>
        <dsp:cNvPr id="0" name=""/>
        <dsp:cNvSpPr/>
      </dsp:nvSpPr>
      <dsp:spPr>
        <a:xfrm>
          <a:off x="4047851" y="504455"/>
          <a:ext cx="1444481" cy="866688"/>
        </a:xfrm>
        <a:prstGeom prst="rect">
          <a:avLst/>
        </a:prstGeom>
        <a:solidFill>
          <a:srgbClr val="EB3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活动结束时间</a:t>
          </a:r>
          <a:endParaRPr lang="en-US" altLang="zh-CN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47851" y="504455"/>
        <a:ext cx="1444481" cy="866688"/>
      </dsp:txXfrm>
    </dsp:sp>
    <dsp:sp modelId="{234E3B46-AADF-49BB-BDF1-290F18534C1A}">
      <dsp:nvSpPr>
        <dsp:cNvPr id="0" name=""/>
        <dsp:cNvSpPr/>
      </dsp:nvSpPr>
      <dsp:spPr>
        <a:xfrm>
          <a:off x="5636781" y="758683"/>
          <a:ext cx="306230" cy="358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5636781" y="830329"/>
        <a:ext cx="214361" cy="214939"/>
      </dsp:txXfrm>
    </dsp:sp>
    <dsp:sp modelId="{775E7FC1-5AB9-4206-996A-5C519421A6BF}">
      <dsp:nvSpPr>
        <dsp:cNvPr id="0" name=""/>
        <dsp:cNvSpPr/>
      </dsp:nvSpPr>
      <dsp:spPr>
        <a:xfrm>
          <a:off x="6070125" y="504455"/>
          <a:ext cx="1444481" cy="866688"/>
        </a:xfrm>
        <a:prstGeom prst="rect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</a:rPr>
            <a:t>提交完结报告</a:t>
          </a:r>
          <a:endParaRPr lang="en-US" altLang="zh-CN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070125" y="504455"/>
        <a:ext cx="1444481" cy="866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6C746-D2EA-4CE3-B864-3F263E1B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2670BF-BCF1-48ED-9FAA-E4D28A6AE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CF0E7-D0D3-4B6B-A020-B01CD47C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5A6F58-9350-4DD1-A2FE-9C7154691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6BE06E-03A2-4C52-8A83-95B34730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1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3A703-5C93-4DEA-8BFC-8B973EAB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6537F9-1480-409E-B090-52300D230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E4C770-B8EA-4CF1-ABE3-82F560123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1713F-90FC-483B-8B0D-BE0A8954B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E50DF5-33B5-4A9C-AF25-BD5872C5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55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D5E934-83AF-4C1C-B163-7ECC88695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A53C18-83FC-4255-8868-EAF57D874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C87B85-7D3D-4ACD-844A-153116523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52B050-0199-4CB6-859B-134E60289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4E368-798B-4A94-9F80-AB4297C1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55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875E6-DF1B-46D6-8B23-73C29E14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6CB48E-872F-403C-80B4-A07D5F23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C5456A-C764-44DE-97DB-75F73044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571DB-26B9-4B99-B2B0-EF9B28068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0A3D4-F6DC-4777-A243-3AA8F6EE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519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7DD98-04AC-4BBC-BADA-9B446DA4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4724EF-1515-423C-B16E-E220FDD9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1FF878-3CAC-4026-9B5C-06B27F98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12DD12-EEE6-4BD9-AC7C-65035B19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F387A2-E25E-42DB-A9F9-497CE91C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81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68E7D-7A21-47EE-BB27-93C777EE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F417DB-DA76-4085-A6DB-F7DE7FD6B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342F60-528D-4A4E-9742-2BE1D7059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32461C-8DFB-4AC4-8D9D-71233E0C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454D71-2B69-428F-80CA-B553F4A4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FFFE64-1054-4F10-91EF-0D3B7401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45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1266F-31BE-432F-9C7E-D0703C3B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9251B8-11E7-448A-943C-5B1AB2169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E15533-37E4-481A-9F77-77CEFABB7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BC37FE-9557-4B08-9BBA-7B3F2B191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DE6B21-54F3-4E65-8371-990E063F3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CC393B-5F57-47F6-921E-0090ED76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49094B-E8B7-4288-996C-06F44F1D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05B97C-3CF1-4F42-BE4D-69BAECBD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8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E1CB3-168E-4146-BC39-4D900609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663641-D8D8-48E8-A5FD-C9028BEC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AAE4DD-E85C-46D7-9290-664F1E63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1F0F7A-AF26-40F5-871E-5F90872D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296B49-F5D9-4A5D-93C9-923B28BF2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F1416B-C70A-4DF1-91F4-8AA12D6A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E958A-AC1B-4112-9166-06244ABE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01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72A45-1376-4A3A-8506-5BA0A524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DAF6D5-6B4D-4381-AB29-004444F8D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68C915-C42D-4704-AA06-61A0D8888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831804-EA85-49BB-B8D9-B871C74B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6E501E-1B5A-4CF3-82B4-CE1F493B0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2E606A-79A6-4CC3-8ABE-1B69EBB7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20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602FB-0DA1-4679-95C0-553B6279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A12184-32B4-42ED-B201-166137489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9BB828-17F7-4191-918C-29A21F663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38009F-C37A-438B-9C35-D6D3E159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90412-30B0-4828-8889-87705FEE4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A153CE-0C1F-44DB-9E99-3AB7D5E4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3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B824E3-26F4-439C-9724-7E82E558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107C57-123C-424C-8B0D-9EB3674B5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D00C7-14C4-4E14-A659-CCD902567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8105F-619A-483F-844E-AF8100996913}" type="datetimeFigureOut">
              <a:rPr lang="zh-CN" altLang="en-US" smtClean="0"/>
              <a:t>2019/10/12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B2A4AF-F195-4C31-A136-476316F0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3CCC56-E3EF-4688-9913-D558AC7B4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64B8E-C86B-447D-85D3-2408C919B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>
            <a:extLst>
              <a:ext uri="{FF2B5EF4-FFF2-40B4-BE49-F238E27FC236}">
                <a16:creationId xmlns:a16="http://schemas.microsoft.com/office/drawing/2014/main" id="{9DB37368-9639-4357-B50B-A1504AB150C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312735" y="2122489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884238" indent="-339725">
              <a:spcBef>
                <a:spcPct val="20000"/>
              </a:spcBef>
              <a:buFont typeface="Arial" panose="020B0604020202020204" pitchFamily="34" charset="0"/>
              <a:buChar char="–"/>
              <a:defRPr sz="3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362075" indent="-273050">
              <a:spcBef>
                <a:spcPct val="20000"/>
              </a:spcBef>
              <a:buFont typeface="Arial" panose="020B0604020202020204" pitchFamily="34" charset="0"/>
              <a:buChar char="•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905000" indent="-271463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451100" indent="-27305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908300" indent="-2730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3365500" indent="-2730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822700" indent="-2730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4279900" indent="-2730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 defTabSz="914400" eaLnBrk="1" hangingPunct="1">
              <a:spcBef>
                <a:spcPct val="0"/>
              </a:spcBef>
              <a:buFontTx/>
              <a:buNone/>
            </a:pPr>
            <a:r>
              <a:rPr lang="zh-CN" altLang="en-US" sz="96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第二课堂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E7CCCE-8FA1-410C-BFE9-1EE612BA9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38" y="2122488"/>
            <a:ext cx="1973261" cy="197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副标题 4">
            <a:extLst>
              <a:ext uri="{FF2B5EF4-FFF2-40B4-BE49-F238E27FC236}">
                <a16:creationId xmlns:a16="http://schemas.microsoft.com/office/drawing/2014/main" id="{2418840B-81DB-43B9-B01A-F72E997DF91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058865" y="3592514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1" hangingPunct="1">
              <a:spcBef>
                <a:spcPct val="20000"/>
              </a:spcBef>
            </a:pPr>
            <a:r>
              <a:rPr lang="zh-CN" altLang="en-US" sz="3200" b="1" dirty="0">
                <a:solidFill>
                  <a:srgbClr val="4370C0"/>
                </a:solidFill>
                <a:latin typeface="Calibri" panose="020F0502020204030204" pitchFamily="34" charset="0"/>
                <a:sym typeface="微软雅黑" panose="020B0503020204020204" pitchFamily="34" charset="-122"/>
              </a:rPr>
              <a:t>成绩单系统</a:t>
            </a:r>
            <a:r>
              <a:rPr lang="zh-CN" altLang="en-US" sz="3200" b="1" dirty="0">
                <a:solidFill>
                  <a:srgbClr val="4370C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操作培训</a:t>
            </a:r>
          </a:p>
        </p:txBody>
      </p:sp>
    </p:spTree>
    <p:extLst>
      <p:ext uri="{BB962C8B-B14F-4D97-AF65-F5344CB8AC3E}">
        <p14:creationId xmlns:p14="http://schemas.microsoft.com/office/powerpoint/2010/main" val="24416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FE7EDB5-E438-49D6-9D79-2138516EF40D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3438C33-A68A-4522-8CA8-A233AE2C7A4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B5B83E-FC26-488D-A483-A136C29DC52F}"/>
              </a:ext>
            </a:extLst>
          </p:cNvPr>
          <p:cNvSpPr/>
          <p:nvPr/>
        </p:nvSpPr>
        <p:spPr>
          <a:xfrm>
            <a:off x="1790834" y="268021"/>
            <a:ext cx="3488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其他特殊活动申请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F9F2488-D0E2-49A5-99B9-B7133DD494D4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3609888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E7935AD-3134-407F-9017-ACFE5E9B96D1}"/>
              </a:ext>
            </a:extLst>
          </p:cNvPr>
          <p:cNvSpPr txBox="1"/>
          <p:nvPr/>
        </p:nvSpPr>
        <p:spPr>
          <a:xfrm>
            <a:off x="1068305" y="1298680"/>
            <a:ext cx="10055390" cy="1754326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其他特殊活动，例如高频率的周期性活动，可以在网上办事大厅一次性申请全学期活动，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无需勾选“第二课堂”。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时间填写整个活动持续的时间，并须在活动策划书中体现具体的周期性活动的周期。完成网上办事大厅申请，打印《活动申请表》交至校团委校园文化部盖章审核后。学生组织（社团）负责人在第二课堂系统中选择“其他特殊活动申请”进行申请，创建活动时须将《活动申请表》扫描作为附件上传。创建活动后联系校团委实践部，并将《活动申请表》复印件交至教六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301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校团委实践部备案。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504158-CF94-4908-9C64-696FB1035D6A}"/>
              </a:ext>
            </a:extLst>
          </p:cNvPr>
          <p:cNvSpPr txBox="1"/>
          <p:nvPr/>
        </p:nvSpPr>
        <p:spPr>
          <a:xfrm>
            <a:off x="1068305" y="3254724"/>
            <a:ext cx="10055390" cy="923330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如有特殊情况需进行活动时长补录，请按要求填写《第二课堂时长举证补录申请表》，并附《活动申请表》，电子版发送至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gdutdekt@163.com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，纸质版盖章后交到教六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301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校团委实践部备案。校团委实践部于收到后三到五个工作日内完成活动时长补录。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AF94C7-48A9-4412-BFC2-5BD5F0610096}"/>
              </a:ext>
            </a:extLst>
          </p:cNvPr>
          <p:cNvSpPr txBox="1"/>
          <p:nvPr/>
        </p:nvSpPr>
        <p:spPr>
          <a:xfrm>
            <a:off x="1068305" y="4379772"/>
            <a:ext cx="10055390" cy="1754326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，“申报”通道申请。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校级组织、院团委将《竞赛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时长申报表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》纸质版盖章交至教六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301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校团委实践部备案后，方可创建奖项。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校级奖项：校级奖项由校团委实践部根据校级组织提交的《校级竞赛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时长申报表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》创建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申报通道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，学生申报后由校团委进行审核，对符合条件的学生进行发放学时。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院级奖项：院级奖项由院团委实践部根据学院组织提交的《院级竞赛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时长申报表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》创建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申报通道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，学生申报后由院团委通过学院账号进行审核，对符合条件的学生进行发放学时。</a:t>
            </a:r>
          </a:p>
        </p:txBody>
      </p:sp>
    </p:spTree>
    <p:extLst>
      <p:ext uri="{BB962C8B-B14F-4D97-AF65-F5344CB8AC3E}">
        <p14:creationId xmlns:p14="http://schemas.microsoft.com/office/powerpoint/2010/main" val="1481661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892F58E-986C-4974-B898-006A5FAF2466}"/>
              </a:ext>
            </a:extLst>
          </p:cNvPr>
          <p:cNvGrpSpPr/>
          <p:nvPr/>
        </p:nvGrpSpPr>
        <p:grpSpPr>
          <a:xfrm>
            <a:off x="4151466" y="359567"/>
            <a:ext cx="7015886" cy="6064967"/>
            <a:chOff x="2812194" y="359567"/>
            <a:chExt cx="7015886" cy="6064967"/>
          </a:xfrm>
        </p:grpSpPr>
        <p:sp>
          <p:nvSpPr>
            <p:cNvPr id="68" name="矩形: 圆顶角 67">
              <a:extLst>
                <a:ext uri="{FF2B5EF4-FFF2-40B4-BE49-F238E27FC236}">
                  <a16:creationId xmlns:a16="http://schemas.microsoft.com/office/drawing/2014/main" id="{4F1A9908-2107-4FCA-BEB3-58D1E565261F}"/>
                </a:ext>
              </a:extLst>
            </p:cNvPr>
            <p:cNvSpPr/>
            <p:nvPr/>
          </p:nvSpPr>
          <p:spPr>
            <a:xfrm rot="5400000">
              <a:off x="5041627" y="1638081"/>
              <a:ext cx="6064961" cy="3507945"/>
            </a:xfrm>
            <a:prstGeom prst="round2Same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D42B05F-53EF-436D-B7BF-AA18DA1CA250}"/>
                </a:ext>
              </a:extLst>
            </p:cNvPr>
            <p:cNvSpPr/>
            <p:nvPr/>
          </p:nvSpPr>
          <p:spPr>
            <a:xfrm rot="16200000">
              <a:off x="1533684" y="1638077"/>
              <a:ext cx="6064963" cy="3507944"/>
            </a:xfrm>
            <a:prstGeom prst="round2Same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F3C1545-B568-449F-A97D-79D57103A3C1}"/>
                </a:ext>
              </a:extLst>
            </p:cNvPr>
            <p:cNvSpPr/>
            <p:nvPr/>
          </p:nvSpPr>
          <p:spPr>
            <a:xfrm>
              <a:off x="3085103" y="2380288"/>
              <a:ext cx="5911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活动组织者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E7B00439-CF5F-497C-BC25-5B9852E10958}"/>
                </a:ext>
              </a:extLst>
            </p:cNvPr>
            <p:cNvSpPr/>
            <p:nvPr/>
          </p:nvSpPr>
          <p:spPr>
            <a:xfrm>
              <a:off x="9028560" y="2380288"/>
              <a:ext cx="5911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活动参与者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D2BE0E1-7F73-43B7-9E10-92CB3FB9E80D}"/>
                </a:ext>
              </a:extLst>
            </p:cNvPr>
            <p:cNvGrpSpPr/>
            <p:nvPr/>
          </p:nvGrpSpPr>
          <p:grpSpPr>
            <a:xfrm>
              <a:off x="3950191" y="551866"/>
              <a:ext cx="4744379" cy="5669780"/>
              <a:chOff x="4428501" y="304050"/>
              <a:chExt cx="3159138" cy="6181812"/>
            </a:xfrm>
          </p:grpSpPr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B8C8B0CE-727C-4145-9E3B-601BA6102EB2}"/>
                  </a:ext>
                </a:extLst>
              </p:cNvPr>
              <p:cNvSpPr/>
              <p:nvPr/>
            </p:nvSpPr>
            <p:spPr>
              <a:xfrm>
                <a:off x="6073161" y="865080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寻找活动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40EEA37C-1E75-4754-B9F9-B8F9BF53C46A}"/>
                  </a:ext>
                </a:extLst>
              </p:cNvPr>
              <p:cNvSpPr/>
              <p:nvPr/>
            </p:nvSpPr>
            <p:spPr>
              <a:xfrm>
                <a:off x="6073160" y="1429918"/>
                <a:ext cx="1514475" cy="3171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报名参加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CE267C87-8A40-4C8F-8765-8AE2F2B01C12}"/>
                  </a:ext>
                </a:extLst>
              </p:cNvPr>
              <p:cNvSpPr/>
              <p:nvPr/>
            </p:nvSpPr>
            <p:spPr>
              <a:xfrm>
                <a:off x="6073164" y="1991394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报名成功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414565B2-9C1E-40F5-A21A-EFD69C6B2157}"/>
                  </a:ext>
                </a:extLst>
              </p:cNvPr>
              <p:cNvSpPr/>
              <p:nvPr/>
            </p:nvSpPr>
            <p:spPr>
              <a:xfrm>
                <a:off x="4428507" y="2260736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指定签到员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360C25AB-CA5D-44B5-AADD-DA0588D8B116}"/>
                  </a:ext>
                </a:extLst>
              </p:cNvPr>
              <p:cNvSpPr/>
              <p:nvPr/>
            </p:nvSpPr>
            <p:spPr>
              <a:xfrm>
                <a:off x="6073164" y="3635104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扫码签到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6287134D-8673-4A09-83DA-EA3350A55F40}"/>
                  </a:ext>
                </a:extLst>
              </p:cNvPr>
              <p:cNvSpPr/>
              <p:nvPr/>
            </p:nvSpPr>
            <p:spPr>
              <a:xfrm>
                <a:off x="4428507" y="3916341"/>
                <a:ext cx="1514475" cy="3176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开启签退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1AE5CCEB-61C7-4730-AFA8-9DC109E58383}"/>
                  </a:ext>
                </a:extLst>
              </p:cNvPr>
              <p:cNvSpPr/>
              <p:nvPr/>
            </p:nvSpPr>
            <p:spPr>
              <a:xfrm>
                <a:off x="6073164" y="4194597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扫码签退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4BC1AB34-6D94-43D1-B62B-80B0B1F64167}"/>
                  </a:ext>
                </a:extLst>
              </p:cNvPr>
              <p:cNvSpPr/>
              <p:nvPr/>
            </p:nvSpPr>
            <p:spPr>
              <a:xfrm>
                <a:off x="6073159" y="5310765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>
                    <a:ea typeface="等线" panose="02010600030101010101" pitchFamily="2" charset="-122"/>
                    <a:cs typeface="Times New Roman" panose="02020603050405020304" pitchFamily="18" charset="0"/>
                  </a:rPr>
                  <a:t>提交作业</a:t>
                </a:r>
              </a:p>
              <a:p>
                <a:pPr algn="ctr"/>
                <a:r>
                  <a:rPr lang="en-US" sz="1400" b="1" kern="10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369B376D-F585-459C-B64A-B893217BC0F5}"/>
                  </a:ext>
                </a:extLst>
              </p:cNvPr>
              <p:cNvSpPr/>
              <p:nvPr/>
            </p:nvSpPr>
            <p:spPr>
              <a:xfrm>
                <a:off x="4428507" y="5600911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申请完结</a:t>
                </a:r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4F3643C6-D22B-45C5-918B-116AC38783F5}"/>
                  </a:ext>
                </a:extLst>
              </p:cNvPr>
              <p:cNvSpPr/>
              <p:nvPr/>
            </p:nvSpPr>
            <p:spPr>
              <a:xfrm>
                <a:off x="4428505" y="6168719"/>
                <a:ext cx="3159132" cy="31714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获得“第二课堂”活动时长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11D03B1D-4472-4704-BD9A-6FD4D41E6EC8}"/>
                  </a:ext>
                </a:extLst>
              </p:cNvPr>
              <p:cNvSpPr/>
              <p:nvPr/>
            </p:nvSpPr>
            <p:spPr>
              <a:xfrm>
                <a:off x="4428507" y="1699214"/>
                <a:ext cx="1514475" cy="3174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审核报名</a:t>
                </a:r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BC095EE6-CF6F-4854-AF4F-BB01BC600435}"/>
                  </a:ext>
                </a:extLst>
              </p:cNvPr>
              <p:cNvSpPr/>
              <p:nvPr/>
            </p:nvSpPr>
            <p:spPr>
              <a:xfrm>
                <a:off x="4428507" y="3354645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开启签到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箭头: 下 91">
                <a:extLst>
                  <a:ext uri="{FF2B5EF4-FFF2-40B4-BE49-F238E27FC236}">
                    <a16:creationId xmlns:a16="http://schemas.microsoft.com/office/drawing/2014/main" id="{812AA688-AC66-40D6-8F80-263D95608E4E}"/>
                  </a:ext>
                </a:extLst>
              </p:cNvPr>
              <p:cNvSpPr/>
              <p:nvPr/>
            </p:nvSpPr>
            <p:spPr>
              <a:xfrm>
                <a:off x="5106046" y="2022888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3" name="箭头: 下 92">
                <a:extLst>
                  <a:ext uri="{FF2B5EF4-FFF2-40B4-BE49-F238E27FC236}">
                    <a16:creationId xmlns:a16="http://schemas.microsoft.com/office/drawing/2014/main" id="{889035A9-FA94-4F77-A085-87BC4EC0A063}"/>
                  </a:ext>
                </a:extLst>
              </p:cNvPr>
              <p:cNvSpPr/>
              <p:nvPr/>
            </p:nvSpPr>
            <p:spPr>
              <a:xfrm>
                <a:off x="5106046" y="2574914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4" name="箭头: 下 93">
                <a:extLst>
                  <a:ext uri="{FF2B5EF4-FFF2-40B4-BE49-F238E27FC236}">
                    <a16:creationId xmlns:a16="http://schemas.microsoft.com/office/drawing/2014/main" id="{50D505B8-88D5-4BA4-BF5D-F43324D7593E}"/>
                  </a:ext>
                </a:extLst>
              </p:cNvPr>
              <p:cNvSpPr/>
              <p:nvPr/>
            </p:nvSpPr>
            <p:spPr>
              <a:xfrm>
                <a:off x="5106046" y="3677140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5" name="箭头: 下 94">
                <a:extLst>
                  <a:ext uri="{FF2B5EF4-FFF2-40B4-BE49-F238E27FC236}">
                    <a16:creationId xmlns:a16="http://schemas.microsoft.com/office/drawing/2014/main" id="{48201F66-EA8F-47AB-A3E9-ED4C2129B20A}"/>
                  </a:ext>
                </a:extLst>
              </p:cNvPr>
              <p:cNvSpPr/>
              <p:nvPr/>
            </p:nvSpPr>
            <p:spPr>
              <a:xfrm>
                <a:off x="5106046" y="4238499"/>
                <a:ext cx="159390" cy="451125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6" name="箭头: 下 95">
                <a:extLst>
                  <a:ext uri="{FF2B5EF4-FFF2-40B4-BE49-F238E27FC236}">
                    <a16:creationId xmlns:a16="http://schemas.microsoft.com/office/drawing/2014/main" id="{724ECC8F-53AB-41E1-860A-434532DA6A99}"/>
                  </a:ext>
                </a:extLst>
              </p:cNvPr>
              <p:cNvSpPr/>
              <p:nvPr/>
            </p:nvSpPr>
            <p:spPr>
              <a:xfrm>
                <a:off x="5106046" y="5920227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7" name="箭头: 下 96">
                <a:extLst>
                  <a:ext uri="{FF2B5EF4-FFF2-40B4-BE49-F238E27FC236}">
                    <a16:creationId xmlns:a16="http://schemas.microsoft.com/office/drawing/2014/main" id="{985B7EE6-DC4D-4094-A45A-F9EE1005B68A}"/>
                  </a:ext>
                </a:extLst>
              </p:cNvPr>
              <p:cNvSpPr/>
              <p:nvPr/>
            </p:nvSpPr>
            <p:spPr>
              <a:xfrm>
                <a:off x="6750703" y="2307545"/>
                <a:ext cx="159390" cy="46031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8" name="箭头: 下 97">
                <a:extLst>
                  <a:ext uri="{FF2B5EF4-FFF2-40B4-BE49-F238E27FC236}">
                    <a16:creationId xmlns:a16="http://schemas.microsoft.com/office/drawing/2014/main" id="{DFBC7CA7-1B85-415E-8CC5-F46043BB49F8}"/>
                  </a:ext>
                </a:extLst>
              </p:cNvPr>
              <p:cNvSpPr/>
              <p:nvPr/>
            </p:nvSpPr>
            <p:spPr>
              <a:xfrm>
                <a:off x="6750704" y="3956425"/>
                <a:ext cx="159390" cy="19652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9" name="箭头: 下 98">
                <a:extLst>
                  <a:ext uri="{FF2B5EF4-FFF2-40B4-BE49-F238E27FC236}">
                    <a16:creationId xmlns:a16="http://schemas.microsoft.com/office/drawing/2014/main" id="{6E321D3D-C81D-42F5-AF6F-37D7F39C34A3}"/>
                  </a:ext>
                </a:extLst>
              </p:cNvPr>
              <p:cNvSpPr/>
              <p:nvPr/>
            </p:nvSpPr>
            <p:spPr>
              <a:xfrm>
                <a:off x="6750704" y="4511529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0" name="矩形: 圆角 99">
                <a:extLst>
                  <a:ext uri="{FF2B5EF4-FFF2-40B4-BE49-F238E27FC236}">
                    <a16:creationId xmlns:a16="http://schemas.microsoft.com/office/drawing/2014/main" id="{5938E855-D277-46BF-9FFB-771B451ACE2B}"/>
                  </a:ext>
                </a:extLst>
              </p:cNvPr>
              <p:cNvSpPr/>
              <p:nvPr/>
            </p:nvSpPr>
            <p:spPr>
              <a:xfrm>
                <a:off x="4428505" y="2799435"/>
                <a:ext cx="3159132" cy="31742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活动开始</a:t>
                </a:r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箭头: 下 100">
                <a:extLst>
                  <a:ext uri="{FF2B5EF4-FFF2-40B4-BE49-F238E27FC236}">
                    <a16:creationId xmlns:a16="http://schemas.microsoft.com/office/drawing/2014/main" id="{9D12E0CE-16EA-4ACB-9D72-48F9012CB94F}"/>
                  </a:ext>
                </a:extLst>
              </p:cNvPr>
              <p:cNvSpPr/>
              <p:nvPr/>
            </p:nvSpPr>
            <p:spPr>
              <a:xfrm>
                <a:off x="5106046" y="3116820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2" name="箭头: 下 101">
                <a:extLst>
                  <a:ext uri="{FF2B5EF4-FFF2-40B4-BE49-F238E27FC236}">
                    <a16:creationId xmlns:a16="http://schemas.microsoft.com/office/drawing/2014/main" id="{D3E104DD-AF4D-4150-811F-B8A5A3FE354E}"/>
                  </a:ext>
                </a:extLst>
              </p:cNvPr>
              <p:cNvSpPr/>
              <p:nvPr/>
            </p:nvSpPr>
            <p:spPr>
              <a:xfrm>
                <a:off x="6750703" y="3120776"/>
                <a:ext cx="159390" cy="47786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3" name="箭头: 下 102">
                <a:extLst>
                  <a:ext uri="{FF2B5EF4-FFF2-40B4-BE49-F238E27FC236}">
                    <a16:creationId xmlns:a16="http://schemas.microsoft.com/office/drawing/2014/main" id="{97340131-9C4D-4CE9-A5CF-511744359667}"/>
                  </a:ext>
                </a:extLst>
              </p:cNvPr>
              <p:cNvSpPr/>
              <p:nvPr/>
            </p:nvSpPr>
            <p:spPr>
              <a:xfrm>
                <a:off x="6750704" y="5624888"/>
                <a:ext cx="159390" cy="48309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4" name="矩形: 圆角 103">
                <a:extLst>
                  <a:ext uri="{FF2B5EF4-FFF2-40B4-BE49-F238E27FC236}">
                    <a16:creationId xmlns:a16="http://schemas.microsoft.com/office/drawing/2014/main" id="{556B8B88-6AB3-4F09-807A-74957D57B07F}"/>
                  </a:ext>
                </a:extLst>
              </p:cNvPr>
              <p:cNvSpPr/>
              <p:nvPr/>
            </p:nvSpPr>
            <p:spPr>
              <a:xfrm>
                <a:off x="4428501" y="304050"/>
                <a:ext cx="3159132" cy="31742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登录“第二课堂成绩单”系统</a:t>
                </a:r>
              </a:p>
            </p:txBody>
          </p:sp>
          <p:sp>
            <p:nvSpPr>
              <p:cNvPr id="105" name="箭头: 下 104">
                <a:extLst>
                  <a:ext uri="{FF2B5EF4-FFF2-40B4-BE49-F238E27FC236}">
                    <a16:creationId xmlns:a16="http://schemas.microsoft.com/office/drawing/2014/main" id="{4DF3E712-5677-45B7-A3ED-C8485E22AFCD}"/>
                  </a:ext>
                </a:extLst>
              </p:cNvPr>
              <p:cNvSpPr/>
              <p:nvPr/>
            </p:nvSpPr>
            <p:spPr>
              <a:xfrm>
                <a:off x="5106044" y="618274"/>
                <a:ext cx="159390" cy="10630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6" name="箭头: 下 105">
                <a:extLst>
                  <a:ext uri="{FF2B5EF4-FFF2-40B4-BE49-F238E27FC236}">
                    <a16:creationId xmlns:a16="http://schemas.microsoft.com/office/drawing/2014/main" id="{F6CF7B88-7D8A-4C4D-851B-AA0950084CF5}"/>
                  </a:ext>
                </a:extLst>
              </p:cNvPr>
              <p:cNvSpPr/>
              <p:nvPr/>
            </p:nvSpPr>
            <p:spPr>
              <a:xfrm>
                <a:off x="6750700" y="626073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7" name="箭头: 下 106">
                <a:extLst>
                  <a:ext uri="{FF2B5EF4-FFF2-40B4-BE49-F238E27FC236}">
                    <a16:creationId xmlns:a16="http://schemas.microsoft.com/office/drawing/2014/main" id="{19F23E42-22D0-41E5-ADF4-CD52174506BE}"/>
                  </a:ext>
                </a:extLst>
              </p:cNvPr>
              <p:cNvSpPr/>
              <p:nvPr/>
            </p:nvSpPr>
            <p:spPr>
              <a:xfrm>
                <a:off x="6750699" y="1181232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8" name="箭头: 下 107">
                <a:extLst>
                  <a:ext uri="{FF2B5EF4-FFF2-40B4-BE49-F238E27FC236}">
                    <a16:creationId xmlns:a16="http://schemas.microsoft.com/office/drawing/2014/main" id="{FB422C91-3BD7-43CB-98BF-D0FCFE711B93}"/>
                  </a:ext>
                </a:extLst>
              </p:cNvPr>
              <p:cNvSpPr/>
              <p:nvPr/>
            </p:nvSpPr>
            <p:spPr>
              <a:xfrm>
                <a:off x="6750700" y="1756876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5CFBBF01-C4B6-4DB3-A902-36C5E27C00FB}"/>
                  </a:ext>
                </a:extLst>
              </p:cNvPr>
              <p:cNvSpPr/>
              <p:nvPr/>
            </p:nvSpPr>
            <p:spPr>
              <a:xfrm>
                <a:off x="4428503" y="4742961"/>
                <a:ext cx="3159132" cy="31742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活动结束</a:t>
                </a:r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箭头: 下 109">
                <a:extLst>
                  <a:ext uri="{FF2B5EF4-FFF2-40B4-BE49-F238E27FC236}">
                    <a16:creationId xmlns:a16="http://schemas.microsoft.com/office/drawing/2014/main" id="{51849713-5C93-47C5-8F04-C772C83D0656}"/>
                  </a:ext>
                </a:extLst>
              </p:cNvPr>
              <p:cNvSpPr/>
              <p:nvPr/>
            </p:nvSpPr>
            <p:spPr>
              <a:xfrm>
                <a:off x="5106042" y="5059112"/>
                <a:ext cx="159390" cy="48118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11" name="箭头: 下 110">
                <a:extLst>
                  <a:ext uri="{FF2B5EF4-FFF2-40B4-BE49-F238E27FC236}">
                    <a16:creationId xmlns:a16="http://schemas.microsoft.com/office/drawing/2014/main" id="{875D43EA-2601-4714-8C1E-F3EE0BC1BC18}"/>
                  </a:ext>
                </a:extLst>
              </p:cNvPr>
              <p:cNvSpPr/>
              <p:nvPr/>
            </p:nvSpPr>
            <p:spPr>
              <a:xfrm>
                <a:off x="6750699" y="5057745"/>
                <a:ext cx="159390" cy="21656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80E5982-95E8-4895-BDF6-11DBAEC2FBA1}"/>
              </a:ext>
            </a:extLst>
          </p:cNvPr>
          <p:cNvGrpSpPr/>
          <p:nvPr/>
        </p:nvGrpSpPr>
        <p:grpSpPr>
          <a:xfrm>
            <a:off x="840960" y="2255090"/>
            <a:ext cx="2612337" cy="2189387"/>
            <a:chOff x="1207" y="642486"/>
            <a:chExt cx="1977550" cy="1019909"/>
          </a:xfrm>
        </p:grpSpPr>
        <p:sp>
          <p:nvSpPr>
            <p:cNvPr id="113" name="箭头: 五边形 112">
              <a:extLst>
                <a:ext uri="{FF2B5EF4-FFF2-40B4-BE49-F238E27FC236}">
                  <a16:creationId xmlns:a16="http://schemas.microsoft.com/office/drawing/2014/main" id="{4B394F22-A582-434C-8600-0134628557BA}"/>
                </a:ext>
              </a:extLst>
            </p:cNvPr>
            <p:cNvSpPr/>
            <p:nvPr/>
          </p:nvSpPr>
          <p:spPr>
            <a:xfrm>
              <a:off x="1207" y="642486"/>
              <a:ext cx="1977550" cy="1019909"/>
            </a:xfrm>
            <a:prstGeom prst="homePlate">
              <a:avLst/>
            </a:prstGeom>
            <a:solidFill>
              <a:srgbClr val="EB340D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114" name="箭头: 五边形 4">
              <a:extLst>
                <a:ext uri="{FF2B5EF4-FFF2-40B4-BE49-F238E27FC236}">
                  <a16:creationId xmlns:a16="http://schemas.microsoft.com/office/drawing/2014/main" id="{FFDB5C85-FC06-4A6A-875A-EC8F2F5F1806}"/>
                </a:ext>
              </a:extLst>
            </p:cNvPr>
            <p:cNvSpPr txBox="1"/>
            <p:nvPr/>
          </p:nvSpPr>
          <p:spPr>
            <a:xfrm>
              <a:off x="1207" y="642486"/>
              <a:ext cx="1722573" cy="10199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42672" rIns="21336" bIns="42672" numCol="1" spcCol="1270" anchor="ctr" anchorCtr="0">
              <a:noAutofit/>
            </a:bodyPr>
            <a:lstStyle/>
            <a:p>
              <a:pPr marL="0" lvl="0" indent="0" defTabSz="7112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28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第二课堂</a:t>
              </a:r>
              <a:endParaRPr lang="en-US" altLang="zh-CN" sz="28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defTabSz="7112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28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成绩单系统</a:t>
              </a:r>
              <a:endParaRPr lang="en-US" altLang="zh-CN" sz="28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defTabSz="7112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28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使用流程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07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A7AC42-A1B5-4A51-A10D-7C213A981767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C852C-5417-4E63-845E-1F767C2E51B6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C01E46-073A-4C90-B411-34E37E3A7570}"/>
              </a:ext>
            </a:extLst>
          </p:cNvPr>
          <p:cNvSpPr/>
          <p:nvPr/>
        </p:nvSpPr>
        <p:spPr>
          <a:xfrm>
            <a:off x="1790834" y="268021"/>
            <a:ext cx="2052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审核报名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4D551C-B277-4909-A949-425D3D0DEAA3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2134358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EEEFF5D-90DF-4460-B505-F3CFA6065928}"/>
              </a:ext>
            </a:extLst>
          </p:cNvPr>
          <p:cNvGrpSpPr/>
          <p:nvPr/>
        </p:nvGrpSpPr>
        <p:grpSpPr>
          <a:xfrm>
            <a:off x="638033" y="1024423"/>
            <a:ext cx="10919272" cy="5509813"/>
            <a:chOff x="600067" y="1024423"/>
            <a:chExt cx="10919272" cy="5509813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1F32D3DF-B230-48E5-8784-A487EE23C4A3}"/>
                </a:ext>
              </a:extLst>
            </p:cNvPr>
            <p:cNvSpPr/>
            <p:nvPr/>
          </p:nvSpPr>
          <p:spPr>
            <a:xfrm>
              <a:off x="3744305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4FBB9BEC-E48B-421D-86B2-643E4124E7AE}"/>
                </a:ext>
              </a:extLst>
            </p:cNvPr>
            <p:cNvSpPr/>
            <p:nvPr/>
          </p:nvSpPr>
          <p:spPr>
            <a:xfrm>
              <a:off x="7771579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D66FFBD0-10B5-4C72-87B0-1141416433AA}"/>
                </a:ext>
              </a:extLst>
            </p:cNvPr>
            <p:cNvGrpSpPr/>
            <p:nvPr/>
          </p:nvGrpSpPr>
          <p:grpSpPr>
            <a:xfrm>
              <a:off x="600067" y="1024423"/>
              <a:ext cx="2873132" cy="5509813"/>
              <a:chOff x="600067" y="1024423"/>
              <a:chExt cx="2873132" cy="5509813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05F538E-C409-4E92-89DB-635E71829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0067" y="1604099"/>
                <a:ext cx="2873132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9" name="五边形 7">
                <a:extLst>
                  <a:ext uri="{FF2B5EF4-FFF2-40B4-BE49-F238E27FC236}">
                    <a16:creationId xmlns:a16="http://schemas.microsoft.com/office/drawing/2014/main" id="{DC8D61F4-9A60-4464-AA58-E94EA8B83413}"/>
                  </a:ext>
                </a:extLst>
              </p:cNvPr>
              <p:cNvSpPr/>
              <p:nvPr/>
            </p:nvSpPr>
            <p:spPr>
              <a:xfrm>
                <a:off x="600067" y="1024423"/>
                <a:ext cx="2873132" cy="579676"/>
              </a:xfrm>
              <a:prstGeom prst="homePlate">
                <a:avLst>
                  <a:gd name="adj" fmla="val 0"/>
                </a:avLst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选择“报名审核”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32C853D-7581-46E4-BA66-C97F135D9226}"/>
                </a:ext>
              </a:extLst>
            </p:cNvPr>
            <p:cNvGrpSpPr/>
            <p:nvPr/>
          </p:nvGrpSpPr>
          <p:grpSpPr>
            <a:xfrm>
              <a:off x="4508908" y="1024423"/>
              <a:ext cx="3003591" cy="5509813"/>
              <a:chOff x="4360015" y="1024423"/>
              <a:chExt cx="3003591" cy="5509813"/>
            </a:xfrm>
          </p:grpSpPr>
          <p:sp>
            <p:nvSpPr>
              <p:cNvPr id="36" name="五边形 7">
                <a:extLst>
                  <a:ext uri="{FF2B5EF4-FFF2-40B4-BE49-F238E27FC236}">
                    <a16:creationId xmlns:a16="http://schemas.microsoft.com/office/drawing/2014/main" id="{A35C8790-67E9-47C9-AF65-8A26BFA0DA09}"/>
                  </a:ext>
                </a:extLst>
              </p:cNvPr>
              <p:cNvSpPr/>
              <p:nvPr/>
            </p:nvSpPr>
            <p:spPr>
              <a:xfrm>
                <a:off x="441007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选择活动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49EA164-E05D-4B03-86C3-B9553A989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0015" y="1604099"/>
                <a:ext cx="3003591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FA8D0BB-AD2B-452F-9EC3-F3D5F79302B6}"/>
                </a:ext>
              </a:extLst>
            </p:cNvPr>
            <p:cNvGrpSpPr/>
            <p:nvPr/>
          </p:nvGrpSpPr>
          <p:grpSpPr>
            <a:xfrm>
              <a:off x="8609451" y="1024423"/>
              <a:ext cx="2909888" cy="5509813"/>
              <a:chOff x="8240185" y="1024423"/>
              <a:chExt cx="2909888" cy="5509813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615B5B69-3F2C-4DC2-B86D-F307DA8EBA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086"/>
              <a:stretch/>
            </p:blipFill>
            <p:spPr>
              <a:xfrm>
                <a:off x="8240185" y="1604098"/>
                <a:ext cx="2873133" cy="49301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2" name="五边形 7">
                <a:extLst>
                  <a:ext uri="{FF2B5EF4-FFF2-40B4-BE49-F238E27FC236}">
                    <a16:creationId xmlns:a16="http://schemas.microsoft.com/office/drawing/2014/main" id="{6FAE1073-7785-4ED6-8806-979D0DA7808F}"/>
                  </a:ext>
                </a:extLst>
              </p:cNvPr>
              <p:cNvSpPr/>
              <p:nvPr/>
            </p:nvSpPr>
            <p:spPr>
              <a:xfrm>
                <a:off x="824018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审核报名学员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7004FEA-0BCC-4781-A355-5657CB845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95" y="1604097"/>
            <a:ext cx="2888496" cy="49301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6AD6F5-316B-4B69-9F6D-48C8CEEF0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233" y="1604097"/>
            <a:ext cx="2917733" cy="49301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14E6D7-8E18-4735-A5EE-5999FB44E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934" y="1604097"/>
            <a:ext cx="2909887" cy="49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08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5C01E46-073A-4C90-B411-34E37E3A7570}"/>
              </a:ext>
            </a:extLst>
          </p:cNvPr>
          <p:cNvSpPr/>
          <p:nvPr/>
        </p:nvSpPr>
        <p:spPr>
          <a:xfrm>
            <a:off x="1790834" y="268021"/>
            <a:ext cx="2770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签到签退设置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5620DB9-54D6-4FF5-AF91-4C0B2EBA6D5F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270B72-3AE1-45C2-BEF7-D32968A92423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6B960CC-A6DA-4E0A-B78A-8BCEE890F165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2913231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8CD8B3-3588-49E5-865E-584A4D1E2C62}"/>
              </a:ext>
            </a:extLst>
          </p:cNvPr>
          <p:cNvGrpSpPr/>
          <p:nvPr/>
        </p:nvGrpSpPr>
        <p:grpSpPr>
          <a:xfrm>
            <a:off x="1276066" y="1080166"/>
            <a:ext cx="10206363" cy="5509813"/>
            <a:chOff x="631965" y="1024423"/>
            <a:chExt cx="10206363" cy="5509813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EEEFF5D-90DF-4460-B505-F3CFA6065928}"/>
                </a:ext>
              </a:extLst>
            </p:cNvPr>
            <p:cNvGrpSpPr/>
            <p:nvPr/>
          </p:nvGrpSpPr>
          <p:grpSpPr>
            <a:xfrm>
              <a:off x="638033" y="1024423"/>
              <a:ext cx="7750304" cy="5509813"/>
              <a:chOff x="600067" y="1024423"/>
              <a:chExt cx="7750304" cy="5509813"/>
            </a:xfrm>
          </p:grpSpPr>
          <p:sp>
            <p:nvSpPr>
              <p:cNvPr id="14" name="箭头: 右 13">
                <a:extLst>
                  <a:ext uri="{FF2B5EF4-FFF2-40B4-BE49-F238E27FC236}">
                    <a16:creationId xmlns:a16="http://schemas.microsoft.com/office/drawing/2014/main" id="{1F32D3DF-B230-48E5-8784-A487EE23C4A3}"/>
                  </a:ext>
                </a:extLst>
              </p:cNvPr>
              <p:cNvSpPr/>
              <p:nvPr/>
            </p:nvSpPr>
            <p:spPr>
              <a:xfrm>
                <a:off x="3744305" y="3188763"/>
                <a:ext cx="578792" cy="480473"/>
              </a:xfrm>
              <a:prstGeom prst="rightArrow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箭头: 右 14">
                <a:extLst>
                  <a:ext uri="{FF2B5EF4-FFF2-40B4-BE49-F238E27FC236}">
                    <a16:creationId xmlns:a16="http://schemas.microsoft.com/office/drawing/2014/main" id="{4FBB9BEC-E48B-421D-86B2-643E4124E7AE}"/>
                  </a:ext>
                </a:extLst>
              </p:cNvPr>
              <p:cNvSpPr/>
              <p:nvPr/>
            </p:nvSpPr>
            <p:spPr>
              <a:xfrm>
                <a:off x="7771579" y="3188763"/>
                <a:ext cx="578792" cy="480473"/>
              </a:xfrm>
              <a:prstGeom prst="rightArrow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D66FFBD0-10B5-4C72-87B0-1141416433AA}"/>
                  </a:ext>
                </a:extLst>
              </p:cNvPr>
              <p:cNvGrpSpPr/>
              <p:nvPr/>
            </p:nvGrpSpPr>
            <p:grpSpPr>
              <a:xfrm>
                <a:off x="600067" y="1024423"/>
                <a:ext cx="2873132" cy="5509813"/>
                <a:chOff x="600067" y="1024423"/>
                <a:chExt cx="2873132" cy="5509813"/>
              </a:xfrm>
            </p:grpSpPr>
            <p:sp>
              <p:nvSpPr>
                <p:cNvPr id="19" name="五边形 7">
                  <a:extLst>
                    <a:ext uri="{FF2B5EF4-FFF2-40B4-BE49-F238E27FC236}">
                      <a16:creationId xmlns:a16="http://schemas.microsoft.com/office/drawing/2014/main" id="{DC8D61F4-9A60-4464-AA58-E94EA8B83413}"/>
                    </a:ext>
                  </a:extLst>
                </p:cNvPr>
                <p:cNvSpPr/>
                <p:nvPr/>
              </p:nvSpPr>
              <p:spPr>
                <a:xfrm>
                  <a:off x="600067" y="1024423"/>
                  <a:ext cx="2873132" cy="579676"/>
                </a:xfrm>
                <a:prstGeom prst="homePlate">
                  <a:avLst>
                    <a:gd name="adj" fmla="val 0"/>
                  </a:avLst>
                </a:prstGeom>
                <a:solidFill>
                  <a:srgbClr val="4472C4"/>
                </a:solidFill>
                <a:ln>
                  <a:solidFill>
                    <a:srgbClr val="4472C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1917" tIns="60958" rIns="121917" bIns="60958" rtlCol="0" anchor="ctr"/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选择“签到签退”</a:t>
                  </a:r>
                  <a:endParaRPr lang="zh-CN" altLang="zh-CN" sz="16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F05F538E-C409-4E92-89DB-635E718297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0067" y="1604099"/>
                  <a:ext cx="2873132" cy="493013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D32C853D-7581-46E4-BA66-C97F135D9226}"/>
                  </a:ext>
                </a:extLst>
              </p:cNvPr>
              <p:cNvGrpSpPr/>
              <p:nvPr/>
            </p:nvGrpSpPr>
            <p:grpSpPr>
              <a:xfrm>
                <a:off x="4508908" y="1024423"/>
                <a:ext cx="3003591" cy="5509813"/>
                <a:chOff x="4360015" y="1024423"/>
                <a:chExt cx="3003591" cy="5509813"/>
              </a:xfrm>
            </p:grpSpPr>
            <p:sp>
              <p:nvSpPr>
                <p:cNvPr id="36" name="五边形 7">
                  <a:extLst>
                    <a:ext uri="{FF2B5EF4-FFF2-40B4-BE49-F238E27FC236}">
                      <a16:creationId xmlns:a16="http://schemas.microsoft.com/office/drawing/2014/main" id="{A35C8790-67E9-47C9-AF65-8A26BFA0DA09}"/>
                    </a:ext>
                  </a:extLst>
                </p:cNvPr>
                <p:cNvSpPr/>
                <p:nvPr/>
              </p:nvSpPr>
              <p:spPr>
                <a:xfrm>
                  <a:off x="4410075" y="1024423"/>
                  <a:ext cx="2909888" cy="579676"/>
                </a:xfrm>
                <a:prstGeom prst="homePlate">
                  <a:avLst>
                    <a:gd name="adj" fmla="val 0"/>
                  </a:avLst>
                </a:prstGeom>
                <a:solidFill>
                  <a:srgbClr val="4472C4"/>
                </a:solidFill>
                <a:ln>
                  <a:solidFill>
                    <a:srgbClr val="4472C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1917" tIns="60958" rIns="121917" bIns="60958" rtlCol="0" anchor="ctr"/>
                <a:lstStyle/>
                <a:p>
                  <a:pPr algn="ctr"/>
                  <a:r>
                    <a:rPr lang="zh-CN" altLang="en-US" sz="2000" b="1" kern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签到签退设置</a:t>
                  </a:r>
                  <a:endParaRPr lang="zh-CN" altLang="zh-CN" sz="16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549EA164-E05D-4B03-86C3-B9553A9891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0015" y="1604099"/>
                  <a:ext cx="3003591" cy="493013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7CF589B-797E-476E-B1BF-F0E93FFB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965" y="1604097"/>
              <a:ext cx="2894861" cy="493013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B7738B1-0F5F-406B-A59E-F55203C53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4" b="1"/>
            <a:stretch/>
          </p:blipFill>
          <p:spPr>
            <a:xfrm>
              <a:off x="4598073" y="1604682"/>
              <a:ext cx="6240255" cy="4909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355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A7AC42-A1B5-4A51-A10D-7C213A981767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C852C-5417-4E63-845E-1F767C2E51B6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C01E46-073A-4C90-B411-34E37E3A7570}"/>
              </a:ext>
            </a:extLst>
          </p:cNvPr>
          <p:cNvSpPr/>
          <p:nvPr/>
        </p:nvSpPr>
        <p:spPr>
          <a:xfrm>
            <a:off x="1790834" y="268021"/>
            <a:ext cx="2770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签到签退设置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435589C-7A30-437C-92AE-5263B6642E84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E3B1CE-554B-4D45-BDC1-C7DED14A85C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02ED0C7-54A2-4F0E-8A5B-69B9E6D363B2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2385A9-77CC-4EEE-A591-95C803CD8AF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42CC6FC-F2E5-4335-9495-49F76E4FAAA3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2913231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C7B58C0-8C88-4FEA-AB6E-1502B76DC81E}"/>
              </a:ext>
            </a:extLst>
          </p:cNvPr>
          <p:cNvGrpSpPr>
            <a:grpSpLocks/>
          </p:cNvGrpSpPr>
          <p:nvPr/>
        </p:nvGrpSpPr>
        <p:grpSpPr bwMode="auto">
          <a:xfrm>
            <a:off x="769464" y="1258718"/>
            <a:ext cx="2700337" cy="4903787"/>
            <a:chOff x="338775" y="1242760"/>
            <a:chExt cx="2700338" cy="4903311"/>
          </a:xfrm>
        </p:grpSpPr>
        <p:pic>
          <p:nvPicPr>
            <p:cNvPr id="31" name="图片 14">
              <a:extLst>
                <a:ext uri="{FF2B5EF4-FFF2-40B4-BE49-F238E27FC236}">
                  <a16:creationId xmlns:a16="http://schemas.microsoft.com/office/drawing/2014/main" id="{A9A8C540-EE53-4C3A-A7DF-729F6A616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4" b="5919"/>
            <a:stretch>
              <a:fillRect/>
            </a:stretch>
          </p:blipFill>
          <p:spPr bwMode="auto">
            <a:xfrm>
              <a:off x="338775" y="1242760"/>
              <a:ext cx="2700338" cy="49033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矩形 2">
              <a:extLst>
                <a:ext uri="{FF2B5EF4-FFF2-40B4-BE49-F238E27FC236}">
                  <a16:creationId xmlns:a16="http://schemas.microsoft.com/office/drawing/2014/main" id="{BB77FACF-41C0-4E01-B845-BBC2B99E7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919" y="3069769"/>
              <a:ext cx="612193" cy="79205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6F89D811-E579-4A83-B533-CC355ABF2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03387"/>
              </p:ext>
            </p:extLst>
          </p:nvPr>
        </p:nvGraphicFramePr>
        <p:xfrm>
          <a:off x="4103789" y="1811215"/>
          <a:ext cx="7517911" cy="187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6" name="矩形 65">
            <a:extLst>
              <a:ext uri="{FF2B5EF4-FFF2-40B4-BE49-F238E27FC236}">
                <a16:creationId xmlns:a16="http://schemas.microsoft.com/office/drawing/2014/main" id="{0894F1D6-4267-4B06-AA8C-0BEE20F8FA5E}"/>
              </a:ext>
            </a:extLst>
          </p:cNvPr>
          <p:cNvSpPr/>
          <p:nvPr/>
        </p:nvSpPr>
        <p:spPr>
          <a:xfrm flipV="1">
            <a:off x="9531883" y="1363160"/>
            <a:ext cx="45719" cy="1028476"/>
          </a:xfrm>
          <a:prstGeom prst="rect">
            <a:avLst/>
          </a:prstGeom>
          <a:solidFill>
            <a:srgbClr val="EB340D"/>
          </a:solidFill>
          <a:ln>
            <a:solidFill>
              <a:srgbClr val="EB3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CF5CD60-CDE4-49BB-9A12-677A201ED8FD}"/>
              </a:ext>
            </a:extLst>
          </p:cNvPr>
          <p:cNvSpPr/>
          <p:nvPr/>
        </p:nvSpPr>
        <p:spPr>
          <a:xfrm flipV="1">
            <a:off x="4112581" y="1369678"/>
            <a:ext cx="45719" cy="1028476"/>
          </a:xfrm>
          <a:prstGeom prst="rect">
            <a:avLst/>
          </a:prstGeom>
          <a:solidFill>
            <a:srgbClr val="EB340D"/>
          </a:solidFill>
          <a:ln>
            <a:solidFill>
              <a:srgbClr val="EB3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1CEF817-BE12-4D69-81EC-E98CC066FF7A}"/>
              </a:ext>
            </a:extLst>
          </p:cNvPr>
          <p:cNvSpPr/>
          <p:nvPr/>
        </p:nvSpPr>
        <p:spPr>
          <a:xfrm flipV="1">
            <a:off x="11561469" y="3140378"/>
            <a:ext cx="45719" cy="1028476"/>
          </a:xfrm>
          <a:prstGeom prst="rect">
            <a:avLst/>
          </a:prstGeom>
          <a:ln>
            <a:solidFill>
              <a:srgbClr val="43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EA7249B-921D-47A3-BB6C-52EBE89A1770}"/>
              </a:ext>
            </a:extLst>
          </p:cNvPr>
          <p:cNvSpPr/>
          <p:nvPr/>
        </p:nvSpPr>
        <p:spPr>
          <a:xfrm flipV="1">
            <a:off x="6142607" y="3140378"/>
            <a:ext cx="45719" cy="1028476"/>
          </a:xfrm>
          <a:prstGeom prst="rect">
            <a:avLst/>
          </a:prstGeom>
          <a:ln>
            <a:solidFill>
              <a:srgbClr val="43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虚尾 26">
            <a:extLst>
              <a:ext uri="{FF2B5EF4-FFF2-40B4-BE49-F238E27FC236}">
                <a16:creationId xmlns:a16="http://schemas.microsoft.com/office/drawing/2014/main" id="{ECC010FA-71EF-41E1-B3A7-6D7D07E36702}"/>
              </a:ext>
            </a:extLst>
          </p:cNvPr>
          <p:cNvSpPr/>
          <p:nvPr/>
        </p:nvSpPr>
        <p:spPr>
          <a:xfrm>
            <a:off x="8468747" y="1638252"/>
            <a:ext cx="949924" cy="470523"/>
          </a:xfrm>
          <a:prstGeom prst="stripedRightArrow">
            <a:avLst/>
          </a:prstGeom>
          <a:solidFill>
            <a:srgbClr val="EB340D"/>
          </a:solidFill>
          <a:ln>
            <a:solidFill>
              <a:srgbClr val="EB3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箭头: 虚尾 73">
            <a:extLst>
              <a:ext uri="{FF2B5EF4-FFF2-40B4-BE49-F238E27FC236}">
                <a16:creationId xmlns:a16="http://schemas.microsoft.com/office/drawing/2014/main" id="{5C2EF494-A62F-44F2-854D-2466A026AE3B}"/>
              </a:ext>
            </a:extLst>
          </p:cNvPr>
          <p:cNvSpPr/>
          <p:nvPr/>
        </p:nvSpPr>
        <p:spPr>
          <a:xfrm rot="10800000">
            <a:off x="4261697" y="1644488"/>
            <a:ext cx="949924" cy="470523"/>
          </a:xfrm>
          <a:prstGeom prst="stripedRightArrow">
            <a:avLst/>
          </a:prstGeom>
          <a:solidFill>
            <a:srgbClr val="EB340D"/>
          </a:solidFill>
          <a:ln>
            <a:solidFill>
              <a:srgbClr val="EB3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箭头: 虚尾 74">
            <a:extLst>
              <a:ext uri="{FF2B5EF4-FFF2-40B4-BE49-F238E27FC236}">
                <a16:creationId xmlns:a16="http://schemas.microsoft.com/office/drawing/2014/main" id="{2C7FEC7A-C830-41C3-B65E-8C63B1749E37}"/>
              </a:ext>
            </a:extLst>
          </p:cNvPr>
          <p:cNvSpPr/>
          <p:nvPr/>
        </p:nvSpPr>
        <p:spPr>
          <a:xfrm>
            <a:off x="10499053" y="3454465"/>
            <a:ext cx="949924" cy="470523"/>
          </a:xfrm>
          <a:prstGeom prst="stripedRightArrow">
            <a:avLst/>
          </a:prstGeom>
          <a:ln>
            <a:solidFill>
              <a:srgbClr val="43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箭头: 虚尾 75">
            <a:extLst>
              <a:ext uri="{FF2B5EF4-FFF2-40B4-BE49-F238E27FC236}">
                <a16:creationId xmlns:a16="http://schemas.microsoft.com/office/drawing/2014/main" id="{6A45CE45-65E8-4FE1-A95F-842BE2356CC8}"/>
              </a:ext>
            </a:extLst>
          </p:cNvPr>
          <p:cNvSpPr/>
          <p:nvPr/>
        </p:nvSpPr>
        <p:spPr>
          <a:xfrm rot="10800000">
            <a:off x="6311959" y="3454465"/>
            <a:ext cx="949924" cy="470523"/>
          </a:xfrm>
          <a:prstGeom prst="stripedRightArrow">
            <a:avLst/>
          </a:prstGeom>
          <a:ln>
            <a:solidFill>
              <a:srgbClr val="43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C48F4DB-3D12-4323-B0BE-F668CCCA8F15}"/>
              </a:ext>
            </a:extLst>
          </p:cNvPr>
          <p:cNvSpPr/>
          <p:nvPr/>
        </p:nvSpPr>
        <p:spPr>
          <a:xfrm>
            <a:off x="5351103" y="1648916"/>
            <a:ext cx="2871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rgbClr val="EB3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可开启签到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694DA57-003D-4025-874B-C87AEA17E255}"/>
              </a:ext>
            </a:extLst>
          </p:cNvPr>
          <p:cNvSpPr/>
          <p:nvPr/>
        </p:nvSpPr>
        <p:spPr>
          <a:xfrm>
            <a:off x="7506136" y="3458893"/>
            <a:ext cx="2871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可开启签退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46143EE-C8A4-4CA9-B350-C2F87FAB3572}"/>
              </a:ext>
            </a:extLst>
          </p:cNvPr>
          <p:cNvSpPr/>
          <p:nvPr/>
        </p:nvSpPr>
        <p:spPr>
          <a:xfrm>
            <a:off x="4112581" y="4514420"/>
            <a:ext cx="7503399" cy="1443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管理员每隔一分钟可交换开启签到、签退模式；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同一时间只可开启一种模式，出示的二维码模式由管理员开启的模式所决定；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354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A7AC42-A1B5-4A51-A10D-7C213A981767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C852C-5417-4E63-845E-1F767C2E51B6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C01E46-073A-4C90-B411-34E37E3A7570}"/>
              </a:ext>
            </a:extLst>
          </p:cNvPr>
          <p:cNvSpPr/>
          <p:nvPr/>
        </p:nvSpPr>
        <p:spPr>
          <a:xfrm>
            <a:off x="1790834" y="268021"/>
            <a:ext cx="7438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活动开始，扫码签到；活动结束，扫码签退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4D551C-B277-4909-A949-425D3D0DEAA3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7581176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811282E-2F0F-4627-A80A-23507F07E0D4}"/>
              </a:ext>
            </a:extLst>
          </p:cNvPr>
          <p:cNvGrpSpPr/>
          <p:nvPr/>
        </p:nvGrpSpPr>
        <p:grpSpPr>
          <a:xfrm>
            <a:off x="2638115" y="1080166"/>
            <a:ext cx="6915769" cy="5509813"/>
            <a:chOff x="634696" y="1024423"/>
            <a:chExt cx="6915769" cy="5509813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1F32D3DF-B230-48E5-8784-A487EE23C4A3}"/>
                </a:ext>
              </a:extLst>
            </p:cNvPr>
            <p:cNvSpPr/>
            <p:nvPr/>
          </p:nvSpPr>
          <p:spPr>
            <a:xfrm>
              <a:off x="3782271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D66FFBD0-10B5-4C72-87B0-1141416433AA}"/>
                </a:ext>
              </a:extLst>
            </p:cNvPr>
            <p:cNvGrpSpPr/>
            <p:nvPr/>
          </p:nvGrpSpPr>
          <p:grpSpPr>
            <a:xfrm>
              <a:off x="638033" y="1024423"/>
              <a:ext cx="2873132" cy="5509813"/>
              <a:chOff x="600067" y="1024423"/>
              <a:chExt cx="2873132" cy="5509813"/>
            </a:xfrm>
          </p:grpSpPr>
          <p:sp>
            <p:nvSpPr>
              <p:cNvPr id="19" name="五边形 7">
                <a:extLst>
                  <a:ext uri="{FF2B5EF4-FFF2-40B4-BE49-F238E27FC236}">
                    <a16:creationId xmlns:a16="http://schemas.microsoft.com/office/drawing/2014/main" id="{DC8D61F4-9A60-4464-AA58-E94EA8B83413}"/>
                  </a:ext>
                </a:extLst>
              </p:cNvPr>
              <p:cNvSpPr/>
              <p:nvPr/>
            </p:nvSpPr>
            <p:spPr>
              <a:xfrm>
                <a:off x="600067" y="1024423"/>
                <a:ext cx="2873132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选择“签到签退”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05F538E-C409-4E92-89DB-635E71829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0067" y="1604099"/>
                <a:ext cx="2873132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32C853D-7581-46E4-BA66-C97F135D9226}"/>
                </a:ext>
              </a:extLst>
            </p:cNvPr>
            <p:cNvGrpSpPr/>
            <p:nvPr/>
          </p:nvGrpSpPr>
          <p:grpSpPr>
            <a:xfrm>
              <a:off x="4546874" y="1024423"/>
              <a:ext cx="3003591" cy="5509813"/>
              <a:chOff x="4360015" y="1024423"/>
              <a:chExt cx="3003591" cy="5509813"/>
            </a:xfrm>
          </p:grpSpPr>
          <p:sp>
            <p:nvSpPr>
              <p:cNvPr id="36" name="五边形 7">
                <a:extLst>
                  <a:ext uri="{FF2B5EF4-FFF2-40B4-BE49-F238E27FC236}">
                    <a16:creationId xmlns:a16="http://schemas.microsoft.com/office/drawing/2014/main" id="{A35C8790-67E9-47C9-AF65-8A26BFA0DA09}"/>
                  </a:ext>
                </a:extLst>
              </p:cNvPr>
              <p:cNvSpPr/>
              <p:nvPr/>
            </p:nvSpPr>
            <p:spPr>
              <a:xfrm>
                <a:off x="441007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扫码签到或签退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49EA164-E05D-4B03-86C3-B9553A989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0015" y="1604099"/>
                <a:ext cx="3003591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B848645-EB11-48A9-9407-8A4E6700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696" y="1604098"/>
              <a:ext cx="2873132" cy="493013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0061FAB-B3C7-4675-9F94-A39CD385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5007" y="1604098"/>
              <a:ext cx="2911815" cy="4930137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C4F8EF45-5E23-4D27-9C28-16942B95473B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91050B6-D17E-4BA7-B8E2-3034B15F4BE0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25EA09B-6405-4EE8-8E73-2596847ADEC2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7581176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五边形 7">
            <a:extLst>
              <a:ext uri="{FF2B5EF4-FFF2-40B4-BE49-F238E27FC236}">
                <a16:creationId xmlns:a16="http://schemas.microsoft.com/office/drawing/2014/main" id="{A985D365-A149-495B-8E96-165E5C02C1F6}"/>
              </a:ext>
            </a:extLst>
          </p:cNvPr>
          <p:cNvSpPr/>
          <p:nvPr/>
        </p:nvSpPr>
        <p:spPr>
          <a:xfrm>
            <a:off x="2644183" y="1080167"/>
            <a:ext cx="2873132" cy="579676"/>
          </a:xfrm>
          <a:prstGeom prst="homePlate">
            <a:avLst>
              <a:gd name="adj" fmla="val 0"/>
            </a:avLst>
          </a:prstGeom>
          <a:solidFill>
            <a:srgbClr val="4472C4"/>
          </a:solidFill>
          <a:ln>
            <a:solidFill>
              <a:srgbClr val="4472C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选择“签到签退”</a:t>
            </a:r>
            <a:endParaRPr lang="zh-CN" altLang="zh-CN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B076A14-7DBE-4F7A-9A33-76238E446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115" y="1659841"/>
            <a:ext cx="2894861" cy="493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8383F1-B8FE-4296-8D9D-AEE0F279D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8427" y="1659840"/>
            <a:ext cx="2894862" cy="494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8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A7AC42-A1B5-4A51-A10D-7C213A981767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C852C-5417-4E63-845E-1F767C2E51B6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C01E46-073A-4C90-B411-34E37E3A7570}"/>
              </a:ext>
            </a:extLst>
          </p:cNvPr>
          <p:cNvSpPr/>
          <p:nvPr/>
        </p:nvSpPr>
        <p:spPr>
          <a:xfrm>
            <a:off x="1790834" y="268021"/>
            <a:ext cx="4565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提交完结报告，获得时长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4D551C-B277-4909-A949-425D3D0DEAA3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4085026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EEEFF5D-90DF-4460-B505-F3CFA6065928}"/>
              </a:ext>
            </a:extLst>
          </p:cNvPr>
          <p:cNvGrpSpPr/>
          <p:nvPr/>
        </p:nvGrpSpPr>
        <p:grpSpPr>
          <a:xfrm>
            <a:off x="638033" y="1024423"/>
            <a:ext cx="10919272" cy="5509813"/>
            <a:chOff x="600067" y="1024423"/>
            <a:chExt cx="10919272" cy="5509813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1F32D3DF-B230-48E5-8784-A487EE23C4A3}"/>
                </a:ext>
              </a:extLst>
            </p:cNvPr>
            <p:cNvSpPr/>
            <p:nvPr/>
          </p:nvSpPr>
          <p:spPr>
            <a:xfrm>
              <a:off x="3744305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4FBB9BEC-E48B-421D-86B2-643E4124E7AE}"/>
                </a:ext>
              </a:extLst>
            </p:cNvPr>
            <p:cNvSpPr/>
            <p:nvPr/>
          </p:nvSpPr>
          <p:spPr>
            <a:xfrm>
              <a:off x="7771579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D66FFBD0-10B5-4C72-87B0-1141416433AA}"/>
                </a:ext>
              </a:extLst>
            </p:cNvPr>
            <p:cNvGrpSpPr/>
            <p:nvPr/>
          </p:nvGrpSpPr>
          <p:grpSpPr>
            <a:xfrm>
              <a:off x="600067" y="1024423"/>
              <a:ext cx="2873132" cy="5509813"/>
              <a:chOff x="600067" y="1024423"/>
              <a:chExt cx="2873132" cy="5509813"/>
            </a:xfrm>
          </p:grpSpPr>
          <p:sp>
            <p:nvSpPr>
              <p:cNvPr id="19" name="五边形 7">
                <a:extLst>
                  <a:ext uri="{FF2B5EF4-FFF2-40B4-BE49-F238E27FC236}">
                    <a16:creationId xmlns:a16="http://schemas.microsoft.com/office/drawing/2014/main" id="{DC8D61F4-9A60-4464-AA58-E94EA8B83413}"/>
                  </a:ext>
                </a:extLst>
              </p:cNvPr>
              <p:cNvSpPr/>
              <p:nvPr/>
            </p:nvSpPr>
            <p:spPr>
              <a:xfrm>
                <a:off x="600067" y="1024423"/>
                <a:ext cx="2873132" cy="579676"/>
              </a:xfrm>
              <a:prstGeom prst="homePlate">
                <a:avLst>
                  <a:gd name="adj" fmla="val 0"/>
                </a:avLst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选择“申请完结”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05F538E-C409-4E92-89DB-635E71829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0067" y="1604099"/>
                <a:ext cx="2873132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32C853D-7581-46E4-BA66-C97F135D9226}"/>
                </a:ext>
              </a:extLst>
            </p:cNvPr>
            <p:cNvGrpSpPr/>
            <p:nvPr/>
          </p:nvGrpSpPr>
          <p:grpSpPr>
            <a:xfrm>
              <a:off x="4508908" y="1024423"/>
              <a:ext cx="3003591" cy="5509813"/>
              <a:chOff x="4360015" y="1024423"/>
              <a:chExt cx="3003591" cy="5509813"/>
            </a:xfrm>
          </p:grpSpPr>
          <p:sp>
            <p:nvSpPr>
              <p:cNvPr id="36" name="五边形 7">
                <a:extLst>
                  <a:ext uri="{FF2B5EF4-FFF2-40B4-BE49-F238E27FC236}">
                    <a16:creationId xmlns:a16="http://schemas.microsoft.com/office/drawing/2014/main" id="{A35C8790-67E9-47C9-AF65-8A26BFA0DA09}"/>
                  </a:ext>
                </a:extLst>
              </p:cNvPr>
              <p:cNvSpPr/>
              <p:nvPr/>
            </p:nvSpPr>
            <p:spPr>
              <a:xfrm>
                <a:off x="441007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选择活动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49EA164-E05D-4B03-86C3-B9553A989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0015" y="1604099"/>
                <a:ext cx="3003591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FA8D0BB-AD2B-452F-9EC3-F3D5F79302B6}"/>
                </a:ext>
              </a:extLst>
            </p:cNvPr>
            <p:cNvGrpSpPr/>
            <p:nvPr/>
          </p:nvGrpSpPr>
          <p:grpSpPr>
            <a:xfrm>
              <a:off x="8609451" y="1024423"/>
              <a:ext cx="2909888" cy="5509813"/>
              <a:chOff x="8240185" y="1024423"/>
              <a:chExt cx="2909888" cy="5509813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615B5B69-3F2C-4DC2-B86D-F307DA8EBA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086"/>
              <a:stretch/>
            </p:blipFill>
            <p:spPr>
              <a:xfrm>
                <a:off x="8240185" y="1604098"/>
                <a:ext cx="2873133" cy="49301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2" name="五边形 7">
                <a:extLst>
                  <a:ext uri="{FF2B5EF4-FFF2-40B4-BE49-F238E27FC236}">
                    <a16:creationId xmlns:a16="http://schemas.microsoft.com/office/drawing/2014/main" id="{6FAE1073-7785-4ED6-8806-979D0DA7808F}"/>
                  </a:ext>
                </a:extLst>
              </p:cNvPr>
              <p:cNvSpPr/>
              <p:nvPr/>
            </p:nvSpPr>
            <p:spPr>
              <a:xfrm>
                <a:off x="824018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提交完结报告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D780A21-889D-4C1B-8577-FC4148120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95" y="1604098"/>
            <a:ext cx="2873133" cy="49301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6F7157-77B5-446C-A66C-105D33BC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079" y="1604097"/>
            <a:ext cx="2909888" cy="493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D30B97-0EAB-4B85-931B-D75265373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8116" y="1604097"/>
            <a:ext cx="2898705" cy="493013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435589C-7A30-437C-92AE-5263B6642E84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E3B1CE-554B-4D45-BDC1-C7DED14A85C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02ED0C7-54A2-4F0E-8A5B-69B9E6D363B2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2385A9-77CC-4EEE-A591-95C803CD8AF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42CC6FC-F2E5-4335-9495-49F76E4FAAA3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4708594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42661361-D3F2-4236-BD8F-A29E24ECD1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321" y="1604097"/>
            <a:ext cx="2880947" cy="49301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B58C45-A951-4113-B48C-2EDE87842C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8012" y="1604096"/>
            <a:ext cx="2908809" cy="49301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4670BE1-93FB-43BA-9AA2-AC679AC510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4077" y="1604096"/>
            <a:ext cx="2944733" cy="49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3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6C2C2F-F182-4971-BD92-E7D81D7BE3D8}"/>
              </a:ext>
            </a:extLst>
          </p:cNvPr>
          <p:cNvSpPr txBox="1"/>
          <p:nvPr/>
        </p:nvSpPr>
        <p:spPr>
          <a:xfrm>
            <a:off x="2572923" y="2274838"/>
            <a:ext cx="70461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二、活动参与和时长获取</a:t>
            </a:r>
          </a:p>
        </p:txBody>
      </p:sp>
    </p:spTree>
    <p:extLst>
      <p:ext uri="{BB962C8B-B14F-4D97-AF65-F5344CB8AC3E}">
        <p14:creationId xmlns:p14="http://schemas.microsoft.com/office/powerpoint/2010/main" val="2249635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892F58E-986C-4974-B898-006A5FAF2466}"/>
              </a:ext>
            </a:extLst>
          </p:cNvPr>
          <p:cNvGrpSpPr/>
          <p:nvPr/>
        </p:nvGrpSpPr>
        <p:grpSpPr>
          <a:xfrm>
            <a:off x="4151466" y="359567"/>
            <a:ext cx="7015886" cy="6064967"/>
            <a:chOff x="2812194" y="359567"/>
            <a:chExt cx="7015886" cy="6064967"/>
          </a:xfrm>
        </p:grpSpPr>
        <p:sp>
          <p:nvSpPr>
            <p:cNvPr id="68" name="矩形: 圆顶角 67">
              <a:extLst>
                <a:ext uri="{FF2B5EF4-FFF2-40B4-BE49-F238E27FC236}">
                  <a16:creationId xmlns:a16="http://schemas.microsoft.com/office/drawing/2014/main" id="{4F1A9908-2107-4FCA-BEB3-58D1E565261F}"/>
                </a:ext>
              </a:extLst>
            </p:cNvPr>
            <p:cNvSpPr/>
            <p:nvPr/>
          </p:nvSpPr>
          <p:spPr>
            <a:xfrm rot="5400000">
              <a:off x="5041627" y="1638081"/>
              <a:ext cx="6064961" cy="3507945"/>
            </a:xfrm>
            <a:prstGeom prst="round2SameRect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id="{FD42B05F-53EF-436D-B7BF-AA18DA1CA250}"/>
                </a:ext>
              </a:extLst>
            </p:cNvPr>
            <p:cNvSpPr/>
            <p:nvPr/>
          </p:nvSpPr>
          <p:spPr>
            <a:xfrm rot="16200000">
              <a:off x="1533684" y="1638077"/>
              <a:ext cx="6064963" cy="3507944"/>
            </a:xfrm>
            <a:prstGeom prst="round2Same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F3C1545-B568-449F-A97D-79D57103A3C1}"/>
                </a:ext>
              </a:extLst>
            </p:cNvPr>
            <p:cNvSpPr/>
            <p:nvPr/>
          </p:nvSpPr>
          <p:spPr>
            <a:xfrm>
              <a:off x="3085103" y="2380288"/>
              <a:ext cx="5911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活动组织者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E7B00439-CF5F-497C-BC25-5B9852E10958}"/>
                </a:ext>
              </a:extLst>
            </p:cNvPr>
            <p:cNvSpPr/>
            <p:nvPr/>
          </p:nvSpPr>
          <p:spPr>
            <a:xfrm>
              <a:off x="9028560" y="2380288"/>
              <a:ext cx="5911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活动参与者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D2BE0E1-7F73-43B7-9E10-92CB3FB9E80D}"/>
                </a:ext>
              </a:extLst>
            </p:cNvPr>
            <p:cNvGrpSpPr/>
            <p:nvPr/>
          </p:nvGrpSpPr>
          <p:grpSpPr>
            <a:xfrm>
              <a:off x="3950191" y="551866"/>
              <a:ext cx="4744379" cy="5669780"/>
              <a:chOff x="4428501" y="304050"/>
              <a:chExt cx="3159138" cy="6181812"/>
            </a:xfrm>
          </p:grpSpPr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B8C8B0CE-727C-4145-9E3B-601BA6102EB2}"/>
                  </a:ext>
                </a:extLst>
              </p:cNvPr>
              <p:cNvSpPr/>
              <p:nvPr/>
            </p:nvSpPr>
            <p:spPr>
              <a:xfrm>
                <a:off x="6073161" y="865080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寻找活动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40EEA37C-1E75-4754-B9F9-B8F9BF53C46A}"/>
                  </a:ext>
                </a:extLst>
              </p:cNvPr>
              <p:cNvSpPr/>
              <p:nvPr/>
            </p:nvSpPr>
            <p:spPr>
              <a:xfrm>
                <a:off x="6073160" y="1429918"/>
                <a:ext cx="1514475" cy="3171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报名参加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CE267C87-8A40-4C8F-8765-8AE2F2B01C12}"/>
                  </a:ext>
                </a:extLst>
              </p:cNvPr>
              <p:cNvSpPr/>
              <p:nvPr/>
            </p:nvSpPr>
            <p:spPr>
              <a:xfrm>
                <a:off x="6073164" y="1991394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报名成功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414565B2-9C1E-40F5-A21A-EFD69C6B2157}"/>
                  </a:ext>
                </a:extLst>
              </p:cNvPr>
              <p:cNvSpPr/>
              <p:nvPr/>
            </p:nvSpPr>
            <p:spPr>
              <a:xfrm>
                <a:off x="4428507" y="2260736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指定签到员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360C25AB-CA5D-44B5-AADD-DA0588D8B116}"/>
                  </a:ext>
                </a:extLst>
              </p:cNvPr>
              <p:cNvSpPr/>
              <p:nvPr/>
            </p:nvSpPr>
            <p:spPr>
              <a:xfrm>
                <a:off x="6073164" y="3635104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扫码签到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6287134D-8673-4A09-83DA-EA3350A55F40}"/>
                  </a:ext>
                </a:extLst>
              </p:cNvPr>
              <p:cNvSpPr/>
              <p:nvPr/>
            </p:nvSpPr>
            <p:spPr>
              <a:xfrm>
                <a:off x="4428507" y="3916341"/>
                <a:ext cx="1514475" cy="3176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开启签退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1AE5CCEB-61C7-4730-AFA8-9DC109E58383}"/>
                  </a:ext>
                </a:extLst>
              </p:cNvPr>
              <p:cNvSpPr/>
              <p:nvPr/>
            </p:nvSpPr>
            <p:spPr>
              <a:xfrm>
                <a:off x="6073164" y="4194597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扫码签退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4BC1AB34-6D94-43D1-B62B-80B0B1F64167}"/>
                  </a:ext>
                </a:extLst>
              </p:cNvPr>
              <p:cNvSpPr/>
              <p:nvPr/>
            </p:nvSpPr>
            <p:spPr>
              <a:xfrm>
                <a:off x="6073159" y="5310765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>
                    <a:ea typeface="等线" panose="02010600030101010101" pitchFamily="2" charset="-122"/>
                    <a:cs typeface="Times New Roman" panose="02020603050405020304" pitchFamily="18" charset="0"/>
                  </a:rPr>
                  <a:t>提交作业</a:t>
                </a:r>
              </a:p>
              <a:p>
                <a:pPr algn="ctr"/>
                <a:r>
                  <a:rPr lang="en-US" sz="1400" b="1" kern="10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369B376D-F585-459C-B64A-B893217BC0F5}"/>
                  </a:ext>
                </a:extLst>
              </p:cNvPr>
              <p:cNvSpPr/>
              <p:nvPr/>
            </p:nvSpPr>
            <p:spPr>
              <a:xfrm>
                <a:off x="4428507" y="5600911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申请完结</a:t>
                </a:r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4F3643C6-D22B-45C5-918B-116AC38783F5}"/>
                  </a:ext>
                </a:extLst>
              </p:cNvPr>
              <p:cNvSpPr/>
              <p:nvPr/>
            </p:nvSpPr>
            <p:spPr>
              <a:xfrm>
                <a:off x="4428505" y="6168719"/>
                <a:ext cx="3159132" cy="31714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获得“第二课堂”活动时长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11D03B1D-4472-4704-BD9A-6FD4D41E6EC8}"/>
                  </a:ext>
                </a:extLst>
              </p:cNvPr>
              <p:cNvSpPr/>
              <p:nvPr/>
            </p:nvSpPr>
            <p:spPr>
              <a:xfrm>
                <a:off x="4428507" y="1699214"/>
                <a:ext cx="1514475" cy="3174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审核报名</a:t>
                </a:r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BC095EE6-CF6F-4854-AF4F-BB01BC600435}"/>
                  </a:ext>
                </a:extLst>
              </p:cNvPr>
              <p:cNvSpPr/>
              <p:nvPr/>
            </p:nvSpPr>
            <p:spPr>
              <a:xfrm>
                <a:off x="4428507" y="3354645"/>
                <a:ext cx="1514475" cy="3174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开启签到</a:t>
                </a:r>
              </a:p>
              <a:p>
                <a:pPr algn="ctr"/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箭头: 下 91">
                <a:extLst>
                  <a:ext uri="{FF2B5EF4-FFF2-40B4-BE49-F238E27FC236}">
                    <a16:creationId xmlns:a16="http://schemas.microsoft.com/office/drawing/2014/main" id="{812AA688-AC66-40D6-8F80-263D95608E4E}"/>
                  </a:ext>
                </a:extLst>
              </p:cNvPr>
              <p:cNvSpPr/>
              <p:nvPr/>
            </p:nvSpPr>
            <p:spPr>
              <a:xfrm>
                <a:off x="5106046" y="2022888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3" name="箭头: 下 92">
                <a:extLst>
                  <a:ext uri="{FF2B5EF4-FFF2-40B4-BE49-F238E27FC236}">
                    <a16:creationId xmlns:a16="http://schemas.microsoft.com/office/drawing/2014/main" id="{889035A9-FA94-4F77-A085-87BC4EC0A063}"/>
                  </a:ext>
                </a:extLst>
              </p:cNvPr>
              <p:cNvSpPr/>
              <p:nvPr/>
            </p:nvSpPr>
            <p:spPr>
              <a:xfrm>
                <a:off x="5106046" y="2574914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4" name="箭头: 下 93">
                <a:extLst>
                  <a:ext uri="{FF2B5EF4-FFF2-40B4-BE49-F238E27FC236}">
                    <a16:creationId xmlns:a16="http://schemas.microsoft.com/office/drawing/2014/main" id="{50D505B8-88D5-4BA4-BF5D-F43324D7593E}"/>
                  </a:ext>
                </a:extLst>
              </p:cNvPr>
              <p:cNvSpPr/>
              <p:nvPr/>
            </p:nvSpPr>
            <p:spPr>
              <a:xfrm>
                <a:off x="5106046" y="3677140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5" name="箭头: 下 94">
                <a:extLst>
                  <a:ext uri="{FF2B5EF4-FFF2-40B4-BE49-F238E27FC236}">
                    <a16:creationId xmlns:a16="http://schemas.microsoft.com/office/drawing/2014/main" id="{48201F66-EA8F-47AB-A3E9-ED4C2129B20A}"/>
                  </a:ext>
                </a:extLst>
              </p:cNvPr>
              <p:cNvSpPr/>
              <p:nvPr/>
            </p:nvSpPr>
            <p:spPr>
              <a:xfrm>
                <a:off x="5106046" y="4238499"/>
                <a:ext cx="159390" cy="451125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6" name="箭头: 下 95">
                <a:extLst>
                  <a:ext uri="{FF2B5EF4-FFF2-40B4-BE49-F238E27FC236}">
                    <a16:creationId xmlns:a16="http://schemas.microsoft.com/office/drawing/2014/main" id="{724ECC8F-53AB-41E1-860A-434532DA6A99}"/>
                  </a:ext>
                </a:extLst>
              </p:cNvPr>
              <p:cNvSpPr/>
              <p:nvPr/>
            </p:nvSpPr>
            <p:spPr>
              <a:xfrm>
                <a:off x="5106046" y="5920227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7" name="箭头: 下 96">
                <a:extLst>
                  <a:ext uri="{FF2B5EF4-FFF2-40B4-BE49-F238E27FC236}">
                    <a16:creationId xmlns:a16="http://schemas.microsoft.com/office/drawing/2014/main" id="{985B7EE6-DC4D-4094-A45A-F9EE1005B68A}"/>
                  </a:ext>
                </a:extLst>
              </p:cNvPr>
              <p:cNvSpPr/>
              <p:nvPr/>
            </p:nvSpPr>
            <p:spPr>
              <a:xfrm>
                <a:off x="6750703" y="2307545"/>
                <a:ext cx="159390" cy="46031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8" name="箭头: 下 97">
                <a:extLst>
                  <a:ext uri="{FF2B5EF4-FFF2-40B4-BE49-F238E27FC236}">
                    <a16:creationId xmlns:a16="http://schemas.microsoft.com/office/drawing/2014/main" id="{DFBC7CA7-1B85-415E-8CC5-F46043BB49F8}"/>
                  </a:ext>
                </a:extLst>
              </p:cNvPr>
              <p:cNvSpPr/>
              <p:nvPr/>
            </p:nvSpPr>
            <p:spPr>
              <a:xfrm>
                <a:off x="6750704" y="3956425"/>
                <a:ext cx="159390" cy="19652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9" name="箭头: 下 98">
                <a:extLst>
                  <a:ext uri="{FF2B5EF4-FFF2-40B4-BE49-F238E27FC236}">
                    <a16:creationId xmlns:a16="http://schemas.microsoft.com/office/drawing/2014/main" id="{6E321D3D-C81D-42F5-AF6F-37D7F39C34A3}"/>
                  </a:ext>
                </a:extLst>
              </p:cNvPr>
              <p:cNvSpPr/>
              <p:nvPr/>
            </p:nvSpPr>
            <p:spPr>
              <a:xfrm>
                <a:off x="6750704" y="4511529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0" name="矩形: 圆角 99">
                <a:extLst>
                  <a:ext uri="{FF2B5EF4-FFF2-40B4-BE49-F238E27FC236}">
                    <a16:creationId xmlns:a16="http://schemas.microsoft.com/office/drawing/2014/main" id="{5938E855-D277-46BF-9FFB-771B451ACE2B}"/>
                  </a:ext>
                </a:extLst>
              </p:cNvPr>
              <p:cNvSpPr/>
              <p:nvPr/>
            </p:nvSpPr>
            <p:spPr>
              <a:xfrm>
                <a:off x="4428505" y="2799435"/>
                <a:ext cx="3159132" cy="31742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活动开始</a:t>
                </a:r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箭头: 下 100">
                <a:extLst>
                  <a:ext uri="{FF2B5EF4-FFF2-40B4-BE49-F238E27FC236}">
                    <a16:creationId xmlns:a16="http://schemas.microsoft.com/office/drawing/2014/main" id="{9D12E0CE-16EA-4ACB-9D72-48F9012CB94F}"/>
                  </a:ext>
                </a:extLst>
              </p:cNvPr>
              <p:cNvSpPr/>
              <p:nvPr/>
            </p:nvSpPr>
            <p:spPr>
              <a:xfrm>
                <a:off x="5106046" y="3116820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2" name="箭头: 下 101">
                <a:extLst>
                  <a:ext uri="{FF2B5EF4-FFF2-40B4-BE49-F238E27FC236}">
                    <a16:creationId xmlns:a16="http://schemas.microsoft.com/office/drawing/2014/main" id="{D3E104DD-AF4D-4150-811F-B8A5A3FE354E}"/>
                  </a:ext>
                </a:extLst>
              </p:cNvPr>
              <p:cNvSpPr/>
              <p:nvPr/>
            </p:nvSpPr>
            <p:spPr>
              <a:xfrm>
                <a:off x="6750703" y="3120776"/>
                <a:ext cx="159390" cy="47786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3" name="箭头: 下 102">
                <a:extLst>
                  <a:ext uri="{FF2B5EF4-FFF2-40B4-BE49-F238E27FC236}">
                    <a16:creationId xmlns:a16="http://schemas.microsoft.com/office/drawing/2014/main" id="{97340131-9C4D-4CE9-A5CF-511744359667}"/>
                  </a:ext>
                </a:extLst>
              </p:cNvPr>
              <p:cNvSpPr/>
              <p:nvPr/>
            </p:nvSpPr>
            <p:spPr>
              <a:xfrm>
                <a:off x="6750704" y="5624888"/>
                <a:ext cx="159390" cy="48309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4" name="矩形: 圆角 103">
                <a:extLst>
                  <a:ext uri="{FF2B5EF4-FFF2-40B4-BE49-F238E27FC236}">
                    <a16:creationId xmlns:a16="http://schemas.microsoft.com/office/drawing/2014/main" id="{556B8B88-6AB3-4F09-807A-74957D57B07F}"/>
                  </a:ext>
                </a:extLst>
              </p:cNvPr>
              <p:cNvSpPr/>
              <p:nvPr/>
            </p:nvSpPr>
            <p:spPr>
              <a:xfrm>
                <a:off x="4428501" y="304050"/>
                <a:ext cx="3159132" cy="31742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登录“第二课堂成绩单”系统</a:t>
                </a:r>
              </a:p>
            </p:txBody>
          </p:sp>
          <p:sp>
            <p:nvSpPr>
              <p:cNvPr id="105" name="箭头: 下 104">
                <a:extLst>
                  <a:ext uri="{FF2B5EF4-FFF2-40B4-BE49-F238E27FC236}">
                    <a16:creationId xmlns:a16="http://schemas.microsoft.com/office/drawing/2014/main" id="{4DF3E712-5677-45B7-A3ED-C8485E22AFCD}"/>
                  </a:ext>
                </a:extLst>
              </p:cNvPr>
              <p:cNvSpPr/>
              <p:nvPr/>
            </p:nvSpPr>
            <p:spPr>
              <a:xfrm>
                <a:off x="5106044" y="618274"/>
                <a:ext cx="159390" cy="106306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6" name="箭头: 下 105">
                <a:extLst>
                  <a:ext uri="{FF2B5EF4-FFF2-40B4-BE49-F238E27FC236}">
                    <a16:creationId xmlns:a16="http://schemas.microsoft.com/office/drawing/2014/main" id="{F6CF7B88-7D8A-4C4D-851B-AA0950084CF5}"/>
                  </a:ext>
                </a:extLst>
              </p:cNvPr>
              <p:cNvSpPr/>
              <p:nvPr/>
            </p:nvSpPr>
            <p:spPr>
              <a:xfrm>
                <a:off x="6750700" y="626073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7" name="箭头: 下 106">
                <a:extLst>
                  <a:ext uri="{FF2B5EF4-FFF2-40B4-BE49-F238E27FC236}">
                    <a16:creationId xmlns:a16="http://schemas.microsoft.com/office/drawing/2014/main" id="{19F23E42-22D0-41E5-ADF4-CD52174506BE}"/>
                  </a:ext>
                </a:extLst>
              </p:cNvPr>
              <p:cNvSpPr/>
              <p:nvPr/>
            </p:nvSpPr>
            <p:spPr>
              <a:xfrm>
                <a:off x="6750699" y="1181232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8" name="箭头: 下 107">
                <a:extLst>
                  <a:ext uri="{FF2B5EF4-FFF2-40B4-BE49-F238E27FC236}">
                    <a16:creationId xmlns:a16="http://schemas.microsoft.com/office/drawing/2014/main" id="{FB422C91-3BD7-43CB-98BF-D0FCFE711B93}"/>
                  </a:ext>
                </a:extLst>
              </p:cNvPr>
              <p:cNvSpPr/>
              <p:nvPr/>
            </p:nvSpPr>
            <p:spPr>
              <a:xfrm>
                <a:off x="6750700" y="1756876"/>
                <a:ext cx="159390" cy="1929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5CFBBF01-C4B6-4DB3-A902-36C5E27C00FB}"/>
                  </a:ext>
                </a:extLst>
              </p:cNvPr>
              <p:cNvSpPr/>
              <p:nvPr/>
            </p:nvSpPr>
            <p:spPr>
              <a:xfrm>
                <a:off x="4428503" y="4742961"/>
                <a:ext cx="3159132" cy="31742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活动结束</a:t>
                </a:r>
                <a:r>
                  <a:rPr lang="en-US" sz="1400" b="1" kern="100" dirty="0">
                    <a:latin typeface="Microsoft YaHei Light" panose="020B0502040204020203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en-US" sz="1400" b="1" kern="100" dirty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箭头: 下 109">
                <a:extLst>
                  <a:ext uri="{FF2B5EF4-FFF2-40B4-BE49-F238E27FC236}">
                    <a16:creationId xmlns:a16="http://schemas.microsoft.com/office/drawing/2014/main" id="{51849713-5C93-47C5-8F04-C772C83D0656}"/>
                  </a:ext>
                </a:extLst>
              </p:cNvPr>
              <p:cNvSpPr/>
              <p:nvPr/>
            </p:nvSpPr>
            <p:spPr>
              <a:xfrm>
                <a:off x="5106042" y="5059112"/>
                <a:ext cx="159390" cy="48118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11" name="箭头: 下 110">
                <a:extLst>
                  <a:ext uri="{FF2B5EF4-FFF2-40B4-BE49-F238E27FC236}">
                    <a16:creationId xmlns:a16="http://schemas.microsoft.com/office/drawing/2014/main" id="{875D43EA-2601-4714-8C1E-F3EE0BC1BC18}"/>
                  </a:ext>
                </a:extLst>
              </p:cNvPr>
              <p:cNvSpPr/>
              <p:nvPr/>
            </p:nvSpPr>
            <p:spPr>
              <a:xfrm>
                <a:off x="6750699" y="5057745"/>
                <a:ext cx="159390" cy="21656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80E5982-95E8-4895-BDF6-11DBAEC2FBA1}"/>
              </a:ext>
            </a:extLst>
          </p:cNvPr>
          <p:cNvGrpSpPr/>
          <p:nvPr/>
        </p:nvGrpSpPr>
        <p:grpSpPr>
          <a:xfrm>
            <a:off x="840960" y="2255090"/>
            <a:ext cx="2612337" cy="2189387"/>
            <a:chOff x="1207" y="642486"/>
            <a:chExt cx="1977550" cy="1019909"/>
          </a:xfrm>
        </p:grpSpPr>
        <p:sp>
          <p:nvSpPr>
            <p:cNvPr id="113" name="箭头: 五边形 112">
              <a:extLst>
                <a:ext uri="{FF2B5EF4-FFF2-40B4-BE49-F238E27FC236}">
                  <a16:creationId xmlns:a16="http://schemas.microsoft.com/office/drawing/2014/main" id="{4B394F22-A582-434C-8600-0134628557BA}"/>
                </a:ext>
              </a:extLst>
            </p:cNvPr>
            <p:cNvSpPr/>
            <p:nvPr/>
          </p:nvSpPr>
          <p:spPr>
            <a:xfrm>
              <a:off x="1207" y="642486"/>
              <a:ext cx="1977550" cy="1019909"/>
            </a:xfrm>
            <a:prstGeom prst="homePlate">
              <a:avLst/>
            </a:prstGeom>
            <a:solidFill>
              <a:srgbClr val="EB340D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114" name="箭头: 五边形 4">
              <a:extLst>
                <a:ext uri="{FF2B5EF4-FFF2-40B4-BE49-F238E27FC236}">
                  <a16:creationId xmlns:a16="http://schemas.microsoft.com/office/drawing/2014/main" id="{FFDB5C85-FC06-4A6A-875A-EC8F2F5F1806}"/>
                </a:ext>
              </a:extLst>
            </p:cNvPr>
            <p:cNvSpPr txBox="1"/>
            <p:nvPr/>
          </p:nvSpPr>
          <p:spPr>
            <a:xfrm>
              <a:off x="1207" y="642486"/>
              <a:ext cx="1722573" cy="10199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42672" rIns="21336" bIns="42672" numCol="1" spcCol="1270" anchor="ctr" anchorCtr="0">
              <a:noAutofit/>
            </a:bodyPr>
            <a:lstStyle/>
            <a:p>
              <a:pPr marL="0" lvl="0" indent="0" defTabSz="7112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28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第二课堂</a:t>
              </a:r>
              <a:endParaRPr lang="en-US" altLang="zh-CN" sz="28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defTabSz="7112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28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成绩单系统</a:t>
              </a:r>
              <a:endParaRPr lang="en-US" altLang="zh-CN" sz="2800" b="1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defTabSz="7112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28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使用流程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1864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A7AC42-A1B5-4A51-A10D-7C213A981767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C852C-5417-4E63-845E-1F767C2E51B6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C01E46-073A-4C90-B411-34E37E3A7570}"/>
              </a:ext>
            </a:extLst>
          </p:cNvPr>
          <p:cNvSpPr/>
          <p:nvPr/>
        </p:nvSpPr>
        <p:spPr>
          <a:xfrm>
            <a:off x="1790834" y="268021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登录并激活账号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4D551C-B277-4909-A949-425D3D0DEAA3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341938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EEEFF5D-90DF-4460-B505-F3CFA6065928}"/>
              </a:ext>
            </a:extLst>
          </p:cNvPr>
          <p:cNvGrpSpPr/>
          <p:nvPr/>
        </p:nvGrpSpPr>
        <p:grpSpPr>
          <a:xfrm>
            <a:off x="638033" y="1024423"/>
            <a:ext cx="10919272" cy="5509813"/>
            <a:chOff x="600067" y="1024423"/>
            <a:chExt cx="10919272" cy="5509813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1F32D3DF-B230-48E5-8784-A487EE23C4A3}"/>
                </a:ext>
              </a:extLst>
            </p:cNvPr>
            <p:cNvSpPr/>
            <p:nvPr/>
          </p:nvSpPr>
          <p:spPr>
            <a:xfrm>
              <a:off x="3744305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4FBB9BEC-E48B-421D-86B2-643E4124E7AE}"/>
                </a:ext>
              </a:extLst>
            </p:cNvPr>
            <p:cNvSpPr/>
            <p:nvPr/>
          </p:nvSpPr>
          <p:spPr>
            <a:xfrm>
              <a:off x="7771579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D66FFBD0-10B5-4C72-87B0-1141416433AA}"/>
                </a:ext>
              </a:extLst>
            </p:cNvPr>
            <p:cNvGrpSpPr/>
            <p:nvPr/>
          </p:nvGrpSpPr>
          <p:grpSpPr>
            <a:xfrm>
              <a:off x="600067" y="1024423"/>
              <a:ext cx="2873132" cy="5509813"/>
              <a:chOff x="600067" y="1024423"/>
              <a:chExt cx="2873132" cy="5509813"/>
            </a:xfrm>
          </p:grpSpPr>
          <p:sp>
            <p:nvSpPr>
              <p:cNvPr id="19" name="五边形 7">
                <a:extLst>
                  <a:ext uri="{FF2B5EF4-FFF2-40B4-BE49-F238E27FC236}">
                    <a16:creationId xmlns:a16="http://schemas.microsoft.com/office/drawing/2014/main" id="{DC8D61F4-9A60-4464-AA58-E94EA8B83413}"/>
                  </a:ext>
                </a:extLst>
              </p:cNvPr>
              <p:cNvSpPr/>
              <p:nvPr/>
            </p:nvSpPr>
            <p:spPr>
              <a:xfrm>
                <a:off x="600067" y="1024423"/>
                <a:ext cx="2873132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进入第二课堂系统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05F538E-C409-4E92-89DB-635E71829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0067" y="1604099"/>
                <a:ext cx="2873132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32C853D-7581-46E4-BA66-C97F135D9226}"/>
                </a:ext>
              </a:extLst>
            </p:cNvPr>
            <p:cNvGrpSpPr/>
            <p:nvPr/>
          </p:nvGrpSpPr>
          <p:grpSpPr>
            <a:xfrm>
              <a:off x="4508908" y="1024423"/>
              <a:ext cx="3003591" cy="5509813"/>
              <a:chOff x="4360015" y="1024423"/>
              <a:chExt cx="3003591" cy="5509813"/>
            </a:xfrm>
          </p:grpSpPr>
          <p:sp>
            <p:nvSpPr>
              <p:cNvPr id="36" name="五边形 7">
                <a:extLst>
                  <a:ext uri="{FF2B5EF4-FFF2-40B4-BE49-F238E27FC236}">
                    <a16:creationId xmlns:a16="http://schemas.microsoft.com/office/drawing/2014/main" id="{A35C8790-67E9-47C9-AF65-8A26BFA0DA09}"/>
                  </a:ext>
                </a:extLst>
              </p:cNvPr>
              <p:cNvSpPr/>
              <p:nvPr/>
            </p:nvSpPr>
            <p:spPr>
              <a:xfrm>
                <a:off x="441007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登录账号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49EA164-E05D-4B03-86C3-B9553A989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0015" y="1604099"/>
                <a:ext cx="3003591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FA8D0BB-AD2B-452F-9EC3-F3D5F79302B6}"/>
                </a:ext>
              </a:extLst>
            </p:cNvPr>
            <p:cNvGrpSpPr/>
            <p:nvPr/>
          </p:nvGrpSpPr>
          <p:grpSpPr>
            <a:xfrm>
              <a:off x="8609451" y="1024423"/>
              <a:ext cx="2909888" cy="5509813"/>
              <a:chOff x="8240185" y="1024423"/>
              <a:chExt cx="2909888" cy="5509813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615B5B69-3F2C-4DC2-B86D-F307DA8EBA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086"/>
              <a:stretch/>
            </p:blipFill>
            <p:spPr>
              <a:xfrm>
                <a:off x="8240185" y="1604098"/>
                <a:ext cx="2873133" cy="49301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2" name="五边形 7">
                <a:extLst>
                  <a:ext uri="{FF2B5EF4-FFF2-40B4-BE49-F238E27FC236}">
                    <a16:creationId xmlns:a16="http://schemas.microsoft.com/office/drawing/2014/main" id="{6FAE1073-7785-4ED6-8806-979D0DA7808F}"/>
                  </a:ext>
                </a:extLst>
              </p:cNvPr>
              <p:cNvSpPr/>
              <p:nvPr/>
            </p:nvSpPr>
            <p:spPr>
              <a:xfrm>
                <a:off x="824018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完善信息，激活账号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60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FE7EDB5-E438-49D6-9D79-2138516EF40D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3438C33-A68A-4522-8CA8-A233AE2C7A4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B5B83E-FC26-488D-A483-A136C29DC52F}"/>
              </a:ext>
            </a:extLst>
          </p:cNvPr>
          <p:cNvSpPr/>
          <p:nvPr/>
        </p:nvSpPr>
        <p:spPr>
          <a:xfrm>
            <a:off x="1790834" y="268021"/>
            <a:ext cx="3394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第二课堂成绩单入口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F9F2488-D0E2-49A5-99B9-B7133DD494D4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3537055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8E6360C-21AF-48AE-8309-9EBE79FB128B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5F5A5C3-152E-4ADE-8664-6A4B6C40F8D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1D7B43C-3960-42FF-A0AE-6FFD99B4D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69" y="2161540"/>
            <a:ext cx="2388713" cy="2322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070D18A-3875-41A8-9117-659521AC8EB1}"/>
              </a:ext>
            </a:extLst>
          </p:cNvPr>
          <p:cNvSpPr txBox="1"/>
          <p:nvPr/>
        </p:nvSpPr>
        <p:spPr>
          <a:xfrm>
            <a:off x="2965446" y="4710119"/>
            <a:ext cx="227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扫码关注广工青年汇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685EA54-CA91-4711-80D2-0DF6C2F2F7D5}"/>
              </a:ext>
            </a:extLst>
          </p:cNvPr>
          <p:cNvSpPr txBox="1"/>
          <p:nvPr/>
        </p:nvSpPr>
        <p:spPr>
          <a:xfrm>
            <a:off x="6585696" y="4710119"/>
            <a:ext cx="259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扫码下载趣拓校园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DB77C8-9ED5-4F25-AB2F-66DD01CA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26" y="2161540"/>
            <a:ext cx="2388714" cy="2322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694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A7AC42-A1B5-4A51-A10D-7C213A981767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C852C-5417-4E63-845E-1F767C2E51B6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C01E46-073A-4C90-B411-34E37E3A7570}"/>
              </a:ext>
            </a:extLst>
          </p:cNvPr>
          <p:cNvSpPr/>
          <p:nvPr/>
        </p:nvSpPr>
        <p:spPr>
          <a:xfrm>
            <a:off x="1790834" y="268021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寻找并参与活动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4D551C-B277-4909-A949-425D3D0DEAA3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341938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EEEFF5D-90DF-4460-B505-F3CFA6065928}"/>
              </a:ext>
            </a:extLst>
          </p:cNvPr>
          <p:cNvGrpSpPr/>
          <p:nvPr/>
        </p:nvGrpSpPr>
        <p:grpSpPr>
          <a:xfrm>
            <a:off x="638033" y="1024423"/>
            <a:ext cx="10919272" cy="5509813"/>
            <a:chOff x="600067" y="1024423"/>
            <a:chExt cx="10919272" cy="5509813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1F32D3DF-B230-48E5-8784-A487EE23C4A3}"/>
                </a:ext>
              </a:extLst>
            </p:cNvPr>
            <p:cNvSpPr/>
            <p:nvPr/>
          </p:nvSpPr>
          <p:spPr>
            <a:xfrm>
              <a:off x="3744305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4FBB9BEC-E48B-421D-86B2-643E4124E7AE}"/>
                </a:ext>
              </a:extLst>
            </p:cNvPr>
            <p:cNvSpPr/>
            <p:nvPr/>
          </p:nvSpPr>
          <p:spPr>
            <a:xfrm>
              <a:off x="7771579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D66FFBD0-10B5-4C72-87B0-1141416433AA}"/>
                </a:ext>
              </a:extLst>
            </p:cNvPr>
            <p:cNvGrpSpPr/>
            <p:nvPr/>
          </p:nvGrpSpPr>
          <p:grpSpPr>
            <a:xfrm>
              <a:off x="600067" y="1024423"/>
              <a:ext cx="2873132" cy="5509813"/>
              <a:chOff x="600067" y="1024423"/>
              <a:chExt cx="2873132" cy="5509813"/>
            </a:xfrm>
          </p:grpSpPr>
          <p:sp>
            <p:nvSpPr>
              <p:cNvPr id="19" name="五边形 7">
                <a:extLst>
                  <a:ext uri="{FF2B5EF4-FFF2-40B4-BE49-F238E27FC236}">
                    <a16:creationId xmlns:a16="http://schemas.microsoft.com/office/drawing/2014/main" id="{DC8D61F4-9A60-4464-AA58-E94EA8B83413}"/>
                  </a:ext>
                </a:extLst>
              </p:cNvPr>
              <p:cNvSpPr/>
              <p:nvPr/>
            </p:nvSpPr>
            <p:spPr>
              <a:xfrm>
                <a:off x="600067" y="1024423"/>
                <a:ext cx="2873132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寻找活动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05F538E-C409-4E92-89DB-635E71829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0067" y="1604099"/>
                <a:ext cx="2873132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32C853D-7581-46E4-BA66-C97F135D9226}"/>
                </a:ext>
              </a:extLst>
            </p:cNvPr>
            <p:cNvGrpSpPr/>
            <p:nvPr/>
          </p:nvGrpSpPr>
          <p:grpSpPr>
            <a:xfrm>
              <a:off x="4508908" y="1024423"/>
              <a:ext cx="3003591" cy="5509813"/>
              <a:chOff x="4360015" y="1024423"/>
              <a:chExt cx="3003591" cy="5509813"/>
            </a:xfrm>
          </p:grpSpPr>
          <p:sp>
            <p:nvSpPr>
              <p:cNvPr id="36" name="五边形 7">
                <a:extLst>
                  <a:ext uri="{FF2B5EF4-FFF2-40B4-BE49-F238E27FC236}">
                    <a16:creationId xmlns:a16="http://schemas.microsoft.com/office/drawing/2014/main" id="{A35C8790-67E9-47C9-AF65-8A26BFA0DA09}"/>
                  </a:ext>
                </a:extLst>
              </p:cNvPr>
              <p:cNvSpPr/>
              <p:nvPr/>
            </p:nvSpPr>
            <p:spPr>
              <a:xfrm>
                <a:off x="441007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查看活动，报名参与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49EA164-E05D-4B03-86C3-B9553A989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0015" y="1604099"/>
                <a:ext cx="3003591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FA8D0BB-AD2B-452F-9EC3-F3D5F79302B6}"/>
                </a:ext>
              </a:extLst>
            </p:cNvPr>
            <p:cNvGrpSpPr/>
            <p:nvPr/>
          </p:nvGrpSpPr>
          <p:grpSpPr>
            <a:xfrm>
              <a:off x="8609451" y="1024423"/>
              <a:ext cx="2909888" cy="5509813"/>
              <a:chOff x="8240185" y="1024423"/>
              <a:chExt cx="2909888" cy="5509813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615B5B69-3F2C-4DC2-B86D-F307DA8EBA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086"/>
              <a:stretch/>
            </p:blipFill>
            <p:spPr>
              <a:xfrm>
                <a:off x="8240185" y="1604098"/>
                <a:ext cx="2873133" cy="49301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2" name="五边形 7">
                <a:extLst>
                  <a:ext uri="{FF2B5EF4-FFF2-40B4-BE49-F238E27FC236}">
                    <a16:creationId xmlns:a16="http://schemas.microsoft.com/office/drawing/2014/main" id="{6FAE1073-7785-4ED6-8806-979D0DA7808F}"/>
                  </a:ext>
                </a:extLst>
              </p:cNvPr>
              <p:cNvSpPr/>
              <p:nvPr/>
            </p:nvSpPr>
            <p:spPr>
              <a:xfrm>
                <a:off x="824018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报名成功，等待审核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B2362D0-605A-4B36-B295-3A4D2FA14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95" y="1604098"/>
            <a:ext cx="2879200" cy="49301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7F8E49-FCA6-4D89-8D5A-B70E98DA2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65" y="1604098"/>
            <a:ext cx="2879200" cy="49301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28C327-632B-403C-A847-535645648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316" y="1604098"/>
            <a:ext cx="2909889" cy="493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E6ACA8-2353-4834-BA56-110C385763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0"/>
          <a:stretch/>
        </p:blipFill>
        <p:spPr>
          <a:xfrm>
            <a:off x="8647417" y="1604098"/>
            <a:ext cx="2870813" cy="49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1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A7AC42-A1B5-4A51-A10D-7C213A981767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C852C-5417-4E63-845E-1F767C2E51B6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C01E46-073A-4C90-B411-34E37E3A7570}"/>
              </a:ext>
            </a:extLst>
          </p:cNvPr>
          <p:cNvSpPr/>
          <p:nvPr/>
        </p:nvSpPr>
        <p:spPr>
          <a:xfrm>
            <a:off x="1790834" y="268021"/>
            <a:ext cx="7438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活动开始，扫码签到；活动结束，扫码签退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4D551C-B277-4909-A949-425D3D0DEAA3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7581176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811282E-2F0F-4627-A80A-23507F07E0D4}"/>
              </a:ext>
            </a:extLst>
          </p:cNvPr>
          <p:cNvGrpSpPr/>
          <p:nvPr/>
        </p:nvGrpSpPr>
        <p:grpSpPr>
          <a:xfrm>
            <a:off x="2638115" y="1080166"/>
            <a:ext cx="6915769" cy="5509813"/>
            <a:chOff x="634696" y="1024423"/>
            <a:chExt cx="6915769" cy="5509813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1F32D3DF-B230-48E5-8784-A487EE23C4A3}"/>
                </a:ext>
              </a:extLst>
            </p:cNvPr>
            <p:cNvSpPr/>
            <p:nvPr/>
          </p:nvSpPr>
          <p:spPr>
            <a:xfrm>
              <a:off x="3782271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D66FFBD0-10B5-4C72-87B0-1141416433AA}"/>
                </a:ext>
              </a:extLst>
            </p:cNvPr>
            <p:cNvGrpSpPr/>
            <p:nvPr/>
          </p:nvGrpSpPr>
          <p:grpSpPr>
            <a:xfrm>
              <a:off x="638033" y="1024423"/>
              <a:ext cx="2873132" cy="5509813"/>
              <a:chOff x="600067" y="1024423"/>
              <a:chExt cx="2873132" cy="5509813"/>
            </a:xfrm>
          </p:grpSpPr>
          <p:sp>
            <p:nvSpPr>
              <p:cNvPr id="19" name="五边形 7">
                <a:extLst>
                  <a:ext uri="{FF2B5EF4-FFF2-40B4-BE49-F238E27FC236}">
                    <a16:creationId xmlns:a16="http://schemas.microsoft.com/office/drawing/2014/main" id="{DC8D61F4-9A60-4464-AA58-E94EA8B83413}"/>
                  </a:ext>
                </a:extLst>
              </p:cNvPr>
              <p:cNvSpPr/>
              <p:nvPr/>
            </p:nvSpPr>
            <p:spPr>
              <a:xfrm>
                <a:off x="600067" y="1024423"/>
                <a:ext cx="2873132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选择“签到签退”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05F538E-C409-4E92-89DB-635E71829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0067" y="1604099"/>
                <a:ext cx="2873132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32C853D-7581-46E4-BA66-C97F135D9226}"/>
                </a:ext>
              </a:extLst>
            </p:cNvPr>
            <p:cNvGrpSpPr/>
            <p:nvPr/>
          </p:nvGrpSpPr>
          <p:grpSpPr>
            <a:xfrm>
              <a:off x="4546874" y="1024423"/>
              <a:ext cx="3003591" cy="5509813"/>
              <a:chOff x="4360015" y="1024423"/>
              <a:chExt cx="3003591" cy="5509813"/>
            </a:xfrm>
          </p:grpSpPr>
          <p:sp>
            <p:nvSpPr>
              <p:cNvPr id="36" name="五边形 7">
                <a:extLst>
                  <a:ext uri="{FF2B5EF4-FFF2-40B4-BE49-F238E27FC236}">
                    <a16:creationId xmlns:a16="http://schemas.microsoft.com/office/drawing/2014/main" id="{A35C8790-67E9-47C9-AF65-8A26BFA0DA09}"/>
                  </a:ext>
                </a:extLst>
              </p:cNvPr>
              <p:cNvSpPr/>
              <p:nvPr/>
            </p:nvSpPr>
            <p:spPr>
              <a:xfrm>
                <a:off x="441007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扫码签到或签退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49EA164-E05D-4B03-86C3-B9553A989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0015" y="1604099"/>
                <a:ext cx="3003591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B848645-EB11-48A9-9407-8A4E6700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696" y="1604098"/>
              <a:ext cx="2873132" cy="493013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0061FAB-B3C7-4675-9F94-A39CD3851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5007" y="1604098"/>
              <a:ext cx="2911815" cy="4930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67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A7AC42-A1B5-4A51-A10D-7C213A981767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C852C-5417-4E63-845E-1F767C2E51B6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C01E46-073A-4C90-B411-34E37E3A7570}"/>
              </a:ext>
            </a:extLst>
          </p:cNvPr>
          <p:cNvSpPr/>
          <p:nvPr/>
        </p:nvSpPr>
        <p:spPr>
          <a:xfrm>
            <a:off x="1790834" y="268021"/>
            <a:ext cx="3942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提交作业，获得时长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4D551C-B277-4909-A949-425D3D0DEAA3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4085026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EEEFF5D-90DF-4460-B505-F3CFA6065928}"/>
              </a:ext>
            </a:extLst>
          </p:cNvPr>
          <p:cNvGrpSpPr/>
          <p:nvPr/>
        </p:nvGrpSpPr>
        <p:grpSpPr>
          <a:xfrm>
            <a:off x="638033" y="1024423"/>
            <a:ext cx="10919272" cy="5509813"/>
            <a:chOff x="600067" y="1024423"/>
            <a:chExt cx="10919272" cy="5509813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1F32D3DF-B230-48E5-8784-A487EE23C4A3}"/>
                </a:ext>
              </a:extLst>
            </p:cNvPr>
            <p:cNvSpPr/>
            <p:nvPr/>
          </p:nvSpPr>
          <p:spPr>
            <a:xfrm>
              <a:off x="3744305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4FBB9BEC-E48B-421D-86B2-643E4124E7AE}"/>
                </a:ext>
              </a:extLst>
            </p:cNvPr>
            <p:cNvSpPr/>
            <p:nvPr/>
          </p:nvSpPr>
          <p:spPr>
            <a:xfrm>
              <a:off x="7771579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D66FFBD0-10B5-4C72-87B0-1141416433AA}"/>
                </a:ext>
              </a:extLst>
            </p:cNvPr>
            <p:cNvGrpSpPr/>
            <p:nvPr/>
          </p:nvGrpSpPr>
          <p:grpSpPr>
            <a:xfrm>
              <a:off x="600067" y="1024423"/>
              <a:ext cx="2873132" cy="5509813"/>
              <a:chOff x="600067" y="1024423"/>
              <a:chExt cx="2873132" cy="5509813"/>
            </a:xfrm>
          </p:grpSpPr>
          <p:sp>
            <p:nvSpPr>
              <p:cNvPr id="19" name="五边形 7">
                <a:extLst>
                  <a:ext uri="{FF2B5EF4-FFF2-40B4-BE49-F238E27FC236}">
                    <a16:creationId xmlns:a16="http://schemas.microsoft.com/office/drawing/2014/main" id="{DC8D61F4-9A60-4464-AA58-E94EA8B83413}"/>
                  </a:ext>
                </a:extLst>
              </p:cNvPr>
              <p:cNvSpPr/>
              <p:nvPr/>
            </p:nvSpPr>
            <p:spPr>
              <a:xfrm>
                <a:off x="600067" y="1024423"/>
                <a:ext cx="2873132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选择提交作业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05F538E-C409-4E92-89DB-635E71829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0067" y="1604099"/>
                <a:ext cx="2873132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32C853D-7581-46E4-BA66-C97F135D9226}"/>
                </a:ext>
              </a:extLst>
            </p:cNvPr>
            <p:cNvGrpSpPr/>
            <p:nvPr/>
          </p:nvGrpSpPr>
          <p:grpSpPr>
            <a:xfrm>
              <a:off x="4508908" y="1024423"/>
              <a:ext cx="3003591" cy="5509813"/>
              <a:chOff x="4360015" y="1024423"/>
              <a:chExt cx="3003591" cy="5509813"/>
            </a:xfrm>
          </p:grpSpPr>
          <p:sp>
            <p:nvSpPr>
              <p:cNvPr id="36" name="五边形 7">
                <a:extLst>
                  <a:ext uri="{FF2B5EF4-FFF2-40B4-BE49-F238E27FC236}">
                    <a16:creationId xmlns:a16="http://schemas.microsoft.com/office/drawing/2014/main" id="{A35C8790-67E9-47C9-AF65-8A26BFA0DA09}"/>
                  </a:ext>
                </a:extLst>
              </p:cNvPr>
              <p:cNvSpPr/>
              <p:nvPr/>
            </p:nvSpPr>
            <p:spPr>
              <a:xfrm>
                <a:off x="441007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选择活动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49EA164-E05D-4B03-86C3-B9553A989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0015" y="1604099"/>
                <a:ext cx="3003591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FA8D0BB-AD2B-452F-9EC3-F3D5F79302B6}"/>
                </a:ext>
              </a:extLst>
            </p:cNvPr>
            <p:cNvGrpSpPr/>
            <p:nvPr/>
          </p:nvGrpSpPr>
          <p:grpSpPr>
            <a:xfrm>
              <a:off x="8609451" y="1024423"/>
              <a:ext cx="2909888" cy="5509813"/>
              <a:chOff x="8240185" y="1024423"/>
              <a:chExt cx="2909888" cy="5509813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615B5B69-3F2C-4DC2-B86D-F307DA8EBA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086"/>
              <a:stretch/>
            </p:blipFill>
            <p:spPr>
              <a:xfrm>
                <a:off x="8240185" y="1604098"/>
                <a:ext cx="2873133" cy="49301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2" name="五边形 7">
                <a:extLst>
                  <a:ext uri="{FF2B5EF4-FFF2-40B4-BE49-F238E27FC236}">
                    <a16:creationId xmlns:a16="http://schemas.microsoft.com/office/drawing/2014/main" id="{6FAE1073-7785-4ED6-8806-979D0DA7808F}"/>
                  </a:ext>
                </a:extLst>
              </p:cNvPr>
              <p:cNvSpPr/>
              <p:nvPr/>
            </p:nvSpPr>
            <p:spPr>
              <a:xfrm>
                <a:off x="824018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按要求提交作业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D780A21-889D-4C1B-8577-FC4148120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95" y="1604098"/>
            <a:ext cx="2873133" cy="49301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6F7157-77B5-446C-A66C-105D33BC7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079" y="1604097"/>
            <a:ext cx="2909888" cy="493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D30B97-0EAB-4B85-931B-D75265373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8116" y="1604097"/>
            <a:ext cx="2898705" cy="49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76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A82284D-B5BE-41B3-AC26-B2B25DF7A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/>
          <a:stretch/>
        </p:blipFill>
        <p:spPr>
          <a:xfrm>
            <a:off x="7035613" y="1837281"/>
            <a:ext cx="2643047" cy="4529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3CCA2E-F20D-4D3B-A4B6-80A27952A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/>
          <a:stretch/>
        </p:blipFill>
        <p:spPr>
          <a:xfrm>
            <a:off x="2171938" y="1837281"/>
            <a:ext cx="2643047" cy="4529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8112BE-DE1A-4949-832B-236141C542B6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EA4DB3-ACF9-46D1-954F-78AED3A29032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316133-183E-46D6-BE43-53B1C313F366}"/>
              </a:ext>
            </a:extLst>
          </p:cNvPr>
          <p:cNvSpPr/>
          <p:nvPr/>
        </p:nvSpPr>
        <p:spPr>
          <a:xfrm>
            <a:off x="1790834" y="268021"/>
            <a:ext cx="3847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查看第二课堂成绩单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063F9BD-7481-45AA-A9C1-66FD6D43F828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3990449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五边形 7">
            <a:extLst>
              <a:ext uri="{FF2B5EF4-FFF2-40B4-BE49-F238E27FC236}">
                <a16:creationId xmlns:a16="http://schemas.microsoft.com/office/drawing/2014/main" id="{D8A80876-35DA-4935-AD5F-1292B3DDDC3E}"/>
              </a:ext>
            </a:extLst>
          </p:cNvPr>
          <p:cNvSpPr/>
          <p:nvPr/>
        </p:nvSpPr>
        <p:spPr>
          <a:xfrm>
            <a:off x="2171938" y="1258718"/>
            <a:ext cx="2643047" cy="578563"/>
          </a:xfrm>
          <a:prstGeom prst="homePlate">
            <a:avLst>
              <a:gd name="adj" fmla="val 0"/>
            </a:avLst>
          </a:prstGeom>
          <a:solidFill>
            <a:srgbClr val="EB340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查看第二课堂成绩单</a:t>
            </a:r>
            <a:endParaRPr lang="zh-CN" altLang="zh-CN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五边形 7">
            <a:extLst>
              <a:ext uri="{FF2B5EF4-FFF2-40B4-BE49-F238E27FC236}">
                <a16:creationId xmlns:a16="http://schemas.microsoft.com/office/drawing/2014/main" id="{E43B9D1F-0674-495A-8D43-613F22C2FD9C}"/>
              </a:ext>
            </a:extLst>
          </p:cNvPr>
          <p:cNvSpPr/>
          <p:nvPr/>
        </p:nvSpPr>
        <p:spPr>
          <a:xfrm>
            <a:off x="7035613" y="1258718"/>
            <a:ext cx="2643047" cy="578563"/>
          </a:xfrm>
          <a:prstGeom prst="homePlate">
            <a:avLst>
              <a:gd name="adj" fmla="val 0"/>
            </a:avLst>
          </a:prstGeom>
          <a:solidFill>
            <a:srgbClr val="EB340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查看各个活动时长</a:t>
            </a:r>
            <a:endParaRPr lang="zh-CN" altLang="zh-CN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6C2C2F-F182-4971-BD92-E7D81D7BE3D8}"/>
              </a:ext>
            </a:extLst>
          </p:cNvPr>
          <p:cNvSpPr txBox="1"/>
          <p:nvPr/>
        </p:nvSpPr>
        <p:spPr>
          <a:xfrm>
            <a:off x="2310348" y="2828835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三、组织社团加入</a:t>
            </a:r>
          </a:p>
        </p:txBody>
      </p:sp>
    </p:spTree>
    <p:extLst>
      <p:ext uri="{BB962C8B-B14F-4D97-AF65-F5344CB8AC3E}">
        <p14:creationId xmlns:p14="http://schemas.microsoft.com/office/powerpoint/2010/main" val="1163318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098A8411-6A4D-4279-8693-37C84C52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755" y="1229543"/>
            <a:ext cx="2909888" cy="5304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3A7AC42-A1B5-4A51-A10D-7C213A981767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C852C-5417-4E63-845E-1F767C2E51B6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C01E46-073A-4C90-B411-34E37E3A7570}"/>
              </a:ext>
            </a:extLst>
          </p:cNvPr>
          <p:cNvSpPr/>
          <p:nvPr/>
        </p:nvSpPr>
        <p:spPr>
          <a:xfrm>
            <a:off x="1790834" y="268021"/>
            <a:ext cx="23391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加入组织社团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4D551C-B277-4909-A949-425D3D0DEAA3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4085026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EEEFF5D-90DF-4460-B505-F3CFA6065928}"/>
              </a:ext>
            </a:extLst>
          </p:cNvPr>
          <p:cNvGrpSpPr/>
          <p:nvPr/>
        </p:nvGrpSpPr>
        <p:grpSpPr>
          <a:xfrm>
            <a:off x="638033" y="1024423"/>
            <a:ext cx="10919272" cy="5509813"/>
            <a:chOff x="600067" y="1024423"/>
            <a:chExt cx="10919272" cy="5509813"/>
          </a:xfrm>
        </p:grpSpPr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1F32D3DF-B230-48E5-8784-A487EE23C4A3}"/>
                </a:ext>
              </a:extLst>
            </p:cNvPr>
            <p:cNvSpPr/>
            <p:nvPr/>
          </p:nvSpPr>
          <p:spPr>
            <a:xfrm>
              <a:off x="3744305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4FBB9BEC-E48B-421D-86B2-643E4124E7AE}"/>
                </a:ext>
              </a:extLst>
            </p:cNvPr>
            <p:cNvSpPr/>
            <p:nvPr/>
          </p:nvSpPr>
          <p:spPr>
            <a:xfrm>
              <a:off x="7771579" y="3188763"/>
              <a:ext cx="578792" cy="480473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D66FFBD0-10B5-4C72-87B0-1141416433AA}"/>
                </a:ext>
              </a:extLst>
            </p:cNvPr>
            <p:cNvGrpSpPr/>
            <p:nvPr/>
          </p:nvGrpSpPr>
          <p:grpSpPr>
            <a:xfrm>
              <a:off x="600067" y="1024423"/>
              <a:ext cx="2873132" cy="5509813"/>
              <a:chOff x="600067" y="1024423"/>
              <a:chExt cx="2873132" cy="5509813"/>
            </a:xfrm>
          </p:grpSpPr>
          <p:sp>
            <p:nvSpPr>
              <p:cNvPr id="19" name="五边形 7">
                <a:extLst>
                  <a:ext uri="{FF2B5EF4-FFF2-40B4-BE49-F238E27FC236}">
                    <a16:creationId xmlns:a16="http://schemas.microsoft.com/office/drawing/2014/main" id="{DC8D61F4-9A60-4464-AA58-E94EA8B83413}"/>
                  </a:ext>
                </a:extLst>
              </p:cNvPr>
              <p:cNvSpPr/>
              <p:nvPr/>
            </p:nvSpPr>
            <p:spPr>
              <a:xfrm>
                <a:off x="600067" y="1024423"/>
                <a:ext cx="2873132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搜索选择组织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05F538E-C409-4E92-89DB-635E71829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067" y="1604099"/>
                <a:ext cx="2873132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32C853D-7581-46E4-BA66-C97F135D9226}"/>
                </a:ext>
              </a:extLst>
            </p:cNvPr>
            <p:cNvGrpSpPr/>
            <p:nvPr/>
          </p:nvGrpSpPr>
          <p:grpSpPr>
            <a:xfrm>
              <a:off x="4508908" y="1024423"/>
              <a:ext cx="3003591" cy="5509813"/>
              <a:chOff x="4360015" y="1024423"/>
              <a:chExt cx="3003591" cy="5509813"/>
            </a:xfrm>
          </p:grpSpPr>
          <p:sp>
            <p:nvSpPr>
              <p:cNvPr id="36" name="五边形 7">
                <a:extLst>
                  <a:ext uri="{FF2B5EF4-FFF2-40B4-BE49-F238E27FC236}">
                    <a16:creationId xmlns:a16="http://schemas.microsoft.com/office/drawing/2014/main" id="{A35C8790-67E9-47C9-AF65-8A26BFA0DA09}"/>
                  </a:ext>
                </a:extLst>
              </p:cNvPr>
              <p:cNvSpPr/>
              <p:nvPr/>
            </p:nvSpPr>
            <p:spPr>
              <a:xfrm>
                <a:off x="4410075" y="1024423"/>
                <a:ext cx="2909888" cy="579676"/>
              </a:xfrm>
              <a:prstGeom prst="homePlate">
                <a:avLst>
                  <a:gd name="adj" fmla="val 0"/>
                </a:avLst>
              </a:prstGeom>
              <a:solidFill>
                <a:srgbClr val="EB340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917" tIns="60958" rIns="121917" bIns="60958" rtlCol="0" anchor="ctr"/>
              <a:lstStyle/>
              <a:p>
                <a:pPr algn="ctr"/>
                <a:r>
                  <a:rPr lang="zh-CN" altLang="en-US" sz="2000" b="1" kern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查看组织详情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49EA164-E05D-4B03-86C3-B9553A989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0015" y="1604099"/>
                <a:ext cx="3003591" cy="49301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42" name="五边形 7">
              <a:extLst>
                <a:ext uri="{FF2B5EF4-FFF2-40B4-BE49-F238E27FC236}">
                  <a16:creationId xmlns:a16="http://schemas.microsoft.com/office/drawing/2014/main" id="{6FAE1073-7785-4ED6-8806-979D0DA7808F}"/>
                </a:ext>
              </a:extLst>
            </p:cNvPr>
            <p:cNvSpPr/>
            <p:nvPr/>
          </p:nvSpPr>
          <p:spPr>
            <a:xfrm>
              <a:off x="8609451" y="1024423"/>
              <a:ext cx="2909888" cy="579676"/>
            </a:xfrm>
            <a:prstGeom prst="homePlate">
              <a:avLst>
                <a:gd name="adj" fmla="val 0"/>
              </a:avLst>
            </a:prstGeom>
            <a:solidFill>
              <a:srgbClr val="EB340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提交报名申请</a:t>
              </a:r>
              <a:endParaRPr lang="zh-CN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D780A21-889D-4C1B-8577-FC4148120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95" y="1604098"/>
            <a:ext cx="2873133" cy="493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D30B97-0EAB-4B85-931B-D75265373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116" y="1604097"/>
            <a:ext cx="2898705" cy="493013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CD90CD7-1625-420F-84CA-2AE5799A5C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33" y="1598650"/>
            <a:ext cx="2909888" cy="494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EEBD8D8-0B5B-4CAA-8BD2-6FB388FEB8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32" y="1614224"/>
            <a:ext cx="2879480" cy="49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6C2C2F-F182-4971-BD92-E7D81D7BE3D8}"/>
              </a:ext>
            </a:extLst>
          </p:cNvPr>
          <p:cNvSpPr txBox="1"/>
          <p:nvPr/>
        </p:nvSpPr>
        <p:spPr>
          <a:xfrm>
            <a:off x="3233678" y="2828835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四、表彰申报</a:t>
            </a:r>
          </a:p>
        </p:txBody>
      </p:sp>
    </p:spTree>
    <p:extLst>
      <p:ext uri="{BB962C8B-B14F-4D97-AF65-F5344CB8AC3E}">
        <p14:creationId xmlns:p14="http://schemas.microsoft.com/office/powerpoint/2010/main" val="3687462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18112BE-DE1A-4949-832B-236141C542B6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EA4DB3-ACF9-46D1-954F-78AED3A29032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316133-183E-46D6-BE43-53B1C313F366}"/>
              </a:ext>
            </a:extLst>
          </p:cNvPr>
          <p:cNvSpPr/>
          <p:nvPr/>
        </p:nvSpPr>
        <p:spPr>
          <a:xfrm>
            <a:off x="1790834" y="26802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申报表彰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063F9BD-7481-45AA-A9C1-66FD6D43F828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188268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F5DF11E-1242-4270-A48C-5F0E0543CC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1"/>
          <a:stretch/>
        </p:blipFill>
        <p:spPr>
          <a:xfrm>
            <a:off x="8299165" y="1450618"/>
            <a:ext cx="2643050" cy="4535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145734-590D-43C4-99B2-DEA624FF5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75" y="1450618"/>
            <a:ext cx="2643048" cy="4535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B7CBA395-0A3E-4C6C-8601-F2C7C05AA911}"/>
              </a:ext>
            </a:extLst>
          </p:cNvPr>
          <p:cNvSpPr/>
          <p:nvPr/>
        </p:nvSpPr>
        <p:spPr>
          <a:xfrm>
            <a:off x="7549901" y="3090327"/>
            <a:ext cx="578792" cy="48047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五边形 7">
            <a:extLst>
              <a:ext uri="{FF2B5EF4-FFF2-40B4-BE49-F238E27FC236}">
                <a16:creationId xmlns:a16="http://schemas.microsoft.com/office/drawing/2014/main" id="{70E32146-00AD-4AD2-8194-1C5A38D76927}"/>
              </a:ext>
            </a:extLst>
          </p:cNvPr>
          <p:cNvSpPr/>
          <p:nvPr/>
        </p:nvSpPr>
        <p:spPr>
          <a:xfrm>
            <a:off x="982637" y="2603500"/>
            <a:ext cx="2833993" cy="3382433"/>
          </a:xfrm>
          <a:prstGeom prst="homePlate">
            <a:avLst>
              <a:gd name="adj" fmla="val 0"/>
            </a:avLst>
          </a:prstGeom>
          <a:solidFill>
            <a:srgbClr val="EB340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r>
              <a: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学生参加各类竞赛获得荣誉表彰等，可通过第二课堂成绩单系统</a:t>
            </a:r>
            <a:r>
              <a: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申报</a:t>
            </a:r>
            <a:r>
              <a: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功能，填写并上传参赛证明、获奖证明或其他证明文件，自主申报所获荣誉表彰，以获取第二课堂时长。</a:t>
            </a:r>
            <a:endParaRPr lang="zh-CN" altLang="zh-CN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五边形 7">
            <a:extLst>
              <a:ext uri="{FF2B5EF4-FFF2-40B4-BE49-F238E27FC236}">
                <a16:creationId xmlns:a16="http://schemas.microsoft.com/office/drawing/2014/main" id="{59275B90-4721-47E1-8CD9-B7DA5D734721}"/>
              </a:ext>
            </a:extLst>
          </p:cNvPr>
          <p:cNvSpPr/>
          <p:nvPr/>
        </p:nvSpPr>
        <p:spPr>
          <a:xfrm>
            <a:off x="4736376" y="872055"/>
            <a:ext cx="2643047" cy="578563"/>
          </a:xfrm>
          <a:prstGeom prst="homePlate">
            <a:avLst>
              <a:gd name="adj" fmla="val 0"/>
            </a:avLst>
          </a:prstGeom>
          <a:solidFill>
            <a:srgbClr val="EB340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选择申报奖项</a:t>
            </a:r>
            <a:endParaRPr lang="zh-CN" altLang="zh-CN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五边形 7">
            <a:extLst>
              <a:ext uri="{FF2B5EF4-FFF2-40B4-BE49-F238E27FC236}">
                <a16:creationId xmlns:a16="http://schemas.microsoft.com/office/drawing/2014/main" id="{7635B19B-A40B-4F91-8D6D-7DAE36A84062}"/>
              </a:ext>
            </a:extLst>
          </p:cNvPr>
          <p:cNvSpPr/>
          <p:nvPr/>
        </p:nvSpPr>
        <p:spPr>
          <a:xfrm>
            <a:off x="8299168" y="872055"/>
            <a:ext cx="2643047" cy="578563"/>
          </a:xfrm>
          <a:prstGeom prst="homePlate">
            <a:avLst>
              <a:gd name="adj" fmla="val 0"/>
            </a:avLst>
          </a:prstGeom>
          <a:solidFill>
            <a:srgbClr val="EB340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提交证明</a:t>
            </a:r>
            <a:endParaRPr lang="zh-CN" altLang="zh-CN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86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67AA19-7582-42F3-A42B-2C99B0D2D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602456"/>
            <a:ext cx="4124325" cy="565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五边形 7">
            <a:extLst>
              <a:ext uri="{FF2B5EF4-FFF2-40B4-BE49-F238E27FC236}">
                <a16:creationId xmlns:a16="http://schemas.microsoft.com/office/drawing/2014/main" id="{8A071B64-BE23-413A-8C8E-670FFD10104B}"/>
              </a:ext>
            </a:extLst>
          </p:cNvPr>
          <p:cNvSpPr/>
          <p:nvPr/>
        </p:nvSpPr>
        <p:spPr>
          <a:xfrm>
            <a:off x="6504663" y="602456"/>
            <a:ext cx="4124325" cy="5653088"/>
          </a:xfrm>
          <a:prstGeom prst="homePlate">
            <a:avLst>
              <a:gd name="adj" fmla="val 0"/>
            </a:avLst>
          </a:prstGeom>
          <a:solidFill>
            <a:srgbClr val="43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marL="85725" algn="ctr" defTabSz="852488"/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广东工业大学</a:t>
            </a:r>
            <a:endParaRPr lang="en-US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" algn="ctr" defTabSz="852488"/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第二课堂咨询群</a:t>
            </a:r>
            <a:endParaRPr lang="en-US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" algn="ctr" defTabSz="852488"/>
            <a:endParaRPr lang="en-US" altLang="zh-CN" sz="1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" algn="ctr" defTabSz="852488"/>
            <a:endParaRPr lang="en-US" altLang="zh-CN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" algn="ctr" defTabSz="852488"/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加入请备注</a:t>
            </a:r>
            <a:endParaRPr lang="en-US" altLang="zh-CN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5725" algn="ctr" defTabSz="852488"/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组织社团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1950" defTabSz="852488"/>
            <a:r>
              <a:rPr lang="zh-CN" altLang="en-US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zh-CN" sz="32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6C2C2F-F182-4971-BD92-E7D81D7BE3D8}"/>
              </a:ext>
            </a:extLst>
          </p:cNvPr>
          <p:cNvSpPr txBox="1"/>
          <p:nvPr/>
        </p:nvSpPr>
        <p:spPr>
          <a:xfrm>
            <a:off x="1805927" y="2497976"/>
            <a:ext cx="85801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63495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6C2C2F-F182-4971-BD92-E7D81D7BE3D8}"/>
              </a:ext>
            </a:extLst>
          </p:cNvPr>
          <p:cNvSpPr txBox="1"/>
          <p:nvPr/>
        </p:nvSpPr>
        <p:spPr>
          <a:xfrm>
            <a:off x="1848683" y="2828835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一、活动申请与管理</a:t>
            </a:r>
          </a:p>
        </p:txBody>
      </p:sp>
    </p:spTree>
    <p:extLst>
      <p:ext uri="{BB962C8B-B14F-4D97-AF65-F5344CB8AC3E}">
        <p14:creationId xmlns:p14="http://schemas.microsoft.com/office/powerpoint/2010/main" val="425968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FE7EDB5-E438-49D6-9D79-2138516EF40D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3438C33-A68A-4522-8CA8-A233AE2C7A4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B5B83E-FC26-488D-A483-A136C29DC52F}"/>
              </a:ext>
            </a:extLst>
          </p:cNvPr>
          <p:cNvSpPr/>
          <p:nvPr/>
        </p:nvSpPr>
        <p:spPr>
          <a:xfrm>
            <a:off x="1790834" y="268021"/>
            <a:ext cx="2346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活动申请流程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F9F2488-D0E2-49A5-99B9-B7133DD494D4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2489397" cy="0"/>
          </a:xfrm>
          <a:prstGeom prst="line">
            <a:avLst/>
          </a:prstGeom>
          <a:ln>
            <a:solidFill>
              <a:srgbClr val="EB3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795F26AC-BA3F-4CFD-A5D1-589107F6A5FE}"/>
              </a:ext>
            </a:extLst>
          </p:cNvPr>
          <p:cNvGrpSpPr/>
          <p:nvPr/>
        </p:nvGrpSpPr>
        <p:grpSpPr>
          <a:xfrm>
            <a:off x="4635500" y="1237672"/>
            <a:ext cx="2911231" cy="5156251"/>
            <a:chOff x="7671299" y="2155937"/>
            <a:chExt cx="1514475" cy="3648205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E54695A-4488-4AAE-9051-263B4AFB5614}"/>
                </a:ext>
              </a:extLst>
            </p:cNvPr>
            <p:cNvSpPr/>
            <p:nvPr/>
          </p:nvSpPr>
          <p:spPr>
            <a:xfrm>
              <a:off x="7671299" y="2155937"/>
              <a:ext cx="1514475" cy="2776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登录“网上办事大厅”</a:t>
              </a:r>
            </a:p>
            <a:p>
              <a:pPr algn="ctr"/>
              <a:r>
                <a:rPr 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 </a:t>
              </a:r>
              <a:endPara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D6B5BDA1-208A-4B36-A105-7DB3F972D1EB}"/>
                </a:ext>
              </a:extLst>
            </p:cNvPr>
            <p:cNvSpPr/>
            <p:nvPr/>
          </p:nvSpPr>
          <p:spPr>
            <a:xfrm>
              <a:off x="7671299" y="2719438"/>
              <a:ext cx="1514475" cy="27765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活动</a:t>
              </a:r>
              <a:r>
                <a:rPr lang="zh-CN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申请</a:t>
              </a:r>
              <a:endPara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 </a:t>
              </a:r>
              <a:endPara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A4DDC8F-36A2-4C44-A8A3-F4FC9C7A1321}"/>
                </a:ext>
              </a:extLst>
            </p:cNvPr>
            <p:cNvSpPr/>
            <p:nvPr/>
          </p:nvSpPr>
          <p:spPr>
            <a:xfrm>
              <a:off x="7671299" y="3843812"/>
              <a:ext cx="1514475" cy="2777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指导单位审批</a:t>
              </a:r>
              <a:r>
                <a:rPr 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 </a:t>
              </a:r>
              <a:endPara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3B980F78-31D8-4896-B805-5ECD6FCD7CF0}"/>
                </a:ext>
              </a:extLst>
            </p:cNvPr>
            <p:cNvSpPr/>
            <p:nvPr/>
          </p:nvSpPr>
          <p:spPr>
            <a:xfrm>
              <a:off x="7671299" y="3282941"/>
              <a:ext cx="1514475" cy="2776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指导老师审批</a:t>
              </a:r>
            </a:p>
            <a:p>
              <a:pPr algn="ctr"/>
              <a:r>
                <a:rPr 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 </a:t>
              </a:r>
              <a:endPara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箭头: 下 33">
              <a:extLst>
                <a:ext uri="{FF2B5EF4-FFF2-40B4-BE49-F238E27FC236}">
                  <a16:creationId xmlns:a16="http://schemas.microsoft.com/office/drawing/2014/main" id="{26805AC8-4ED0-4E44-B92A-6187CFED0255}"/>
                </a:ext>
              </a:extLst>
            </p:cNvPr>
            <p:cNvSpPr/>
            <p:nvPr/>
          </p:nvSpPr>
          <p:spPr>
            <a:xfrm>
              <a:off x="8348839" y="2483549"/>
              <a:ext cx="159390" cy="1929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箭头: 下 34">
              <a:extLst>
                <a:ext uri="{FF2B5EF4-FFF2-40B4-BE49-F238E27FC236}">
                  <a16:creationId xmlns:a16="http://schemas.microsoft.com/office/drawing/2014/main" id="{6C00BFF7-8F6C-464F-9916-E42762E16D84}"/>
                </a:ext>
              </a:extLst>
            </p:cNvPr>
            <p:cNvSpPr/>
            <p:nvPr/>
          </p:nvSpPr>
          <p:spPr>
            <a:xfrm>
              <a:off x="8348839" y="3037448"/>
              <a:ext cx="159390" cy="1929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箭头: 下 35">
              <a:extLst>
                <a:ext uri="{FF2B5EF4-FFF2-40B4-BE49-F238E27FC236}">
                  <a16:creationId xmlns:a16="http://schemas.microsoft.com/office/drawing/2014/main" id="{165F4E17-C578-4176-ADB6-795A71464AC7}"/>
                </a:ext>
              </a:extLst>
            </p:cNvPr>
            <p:cNvSpPr/>
            <p:nvPr/>
          </p:nvSpPr>
          <p:spPr>
            <a:xfrm>
              <a:off x="8348839" y="3599736"/>
              <a:ext cx="159390" cy="1929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74B139F-7F75-4CF9-807B-75A832587F80}"/>
                </a:ext>
              </a:extLst>
            </p:cNvPr>
            <p:cNvSpPr/>
            <p:nvPr/>
          </p:nvSpPr>
          <p:spPr>
            <a:xfrm>
              <a:off x="7671299" y="4404740"/>
              <a:ext cx="1514475" cy="2776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校团委审批</a:t>
              </a:r>
            </a:p>
            <a:p>
              <a:pPr algn="ctr"/>
              <a:r>
                <a:rPr 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 </a:t>
              </a:r>
              <a:endPara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箭头: 下 37">
              <a:extLst>
                <a:ext uri="{FF2B5EF4-FFF2-40B4-BE49-F238E27FC236}">
                  <a16:creationId xmlns:a16="http://schemas.microsoft.com/office/drawing/2014/main" id="{5C7929C1-FA13-49F6-BC4E-721EDCFC5DE2}"/>
                </a:ext>
              </a:extLst>
            </p:cNvPr>
            <p:cNvSpPr/>
            <p:nvPr/>
          </p:nvSpPr>
          <p:spPr>
            <a:xfrm>
              <a:off x="8348839" y="4721535"/>
              <a:ext cx="159390" cy="1929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箭头: 下 38">
              <a:extLst>
                <a:ext uri="{FF2B5EF4-FFF2-40B4-BE49-F238E27FC236}">
                  <a16:creationId xmlns:a16="http://schemas.microsoft.com/office/drawing/2014/main" id="{CFC19A60-EE0B-41E1-A146-48F277FE7D09}"/>
                </a:ext>
              </a:extLst>
            </p:cNvPr>
            <p:cNvSpPr/>
            <p:nvPr/>
          </p:nvSpPr>
          <p:spPr>
            <a:xfrm>
              <a:off x="8348839" y="4177394"/>
              <a:ext cx="159390" cy="1929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5A001092-6FEE-4DE3-A929-7E1B975DB813}"/>
                </a:ext>
              </a:extLst>
            </p:cNvPr>
            <p:cNvSpPr/>
            <p:nvPr/>
          </p:nvSpPr>
          <p:spPr>
            <a:xfrm>
              <a:off x="7671299" y="4965613"/>
              <a:ext cx="1514475" cy="2776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保卫处审批</a:t>
              </a:r>
            </a:p>
            <a:p>
              <a:pPr algn="ctr"/>
              <a:r>
                <a:rPr 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 </a:t>
              </a:r>
              <a:endPara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箭头: 下 40">
              <a:extLst>
                <a:ext uri="{FF2B5EF4-FFF2-40B4-BE49-F238E27FC236}">
                  <a16:creationId xmlns:a16="http://schemas.microsoft.com/office/drawing/2014/main" id="{4264A033-2C76-47F3-B8FA-2F609F6D854A}"/>
                </a:ext>
              </a:extLst>
            </p:cNvPr>
            <p:cNvSpPr/>
            <p:nvPr/>
          </p:nvSpPr>
          <p:spPr>
            <a:xfrm>
              <a:off x="8348839" y="5302141"/>
              <a:ext cx="159390" cy="1929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17927F61-0E01-41A4-8431-B1ABE7787FC4}"/>
                </a:ext>
              </a:extLst>
            </p:cNvPr>
            <p:cNvSpPr/>
            <p:nvPr/>
          </p:nvSpPr>
          <p:spPr>
            <a:xfrm>
              <a:off x="7671299" y="5526484"/>
              <a:ext cx="1514475" cy="27765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活动上线</a:t>
              </a:r>
              <a:r>
                <a:rPr 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 </a:t>
              </a:r>
              <a:endPara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98E6360C-21AF-48AE-8309-9EBE79FB128B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5F5A5C3-152E-4ADE-8664-6A4B6C40F8D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43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9BE2FC6-5A66-4790-9114-CB81DCAF64C5}"/>
              </a:ext>
            </a:extLst>
          </p:cNvPr>
          <p:cNvGrpSpPr/>
          <p:nvPr/>
        </p:nvGrpSpPr>
        <p:grpSpPr>
          <a:xfrm>
            <a:off x="1269041" y="1249672"/>
            <a:ext cx="9653912" cy="5044444"/>
            <a:chOff x="1849546" y="1071137"/>
            <a:chExt cx="8492907" cy="468081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CCC088B-2D72-4E7B-946B-6989AAD6F3DA}"/>
                </a:ext>
              </a:extLst>
            </p:cNvPr>
            <p:cNvGrpSpPr/>
            <p:nvPr/>
          </p:nvGrpSpPr>
          <p:grpSpPr>
            <a:xfrm>
              <a:off x="1849546" y="1071137"/>
              <a:ext cx="8492907" cy="4680817"/>
              <a:chOff x="631965" y="1071137"/>
              <a:chExt cx="8492907" cy="4680817"/>
            </a:xfrm>
          </p:grpSpPr>
          <p:sp>
            <p:nvSpPr>
              <p:cNvPr id="63" name="Text Placeholder 2">
                <a:extLst>
                  <a:ext uri="{FF2B5EF4-FFF2-40B4-BE49-F238E27FC236}">
                    <a16:creationId xmlns:a16="http://schemas.microsoft.com/office/drawing/2014/main" id="{A25AD931-B23C-4F4E-9190-FF612F8FE816}"/>
                  </a:ext>
                </a:extLst>
              </p:cNvPr>
              <p:cNvSpPr txBox="1"/>
              <p:nvPr/>
            </p:nvSpPr>
            <p:spPr bwMode="auto">
              <a:xfrm>
                <a:off x="631965" y="1071137"/>
                <a:ext cx="8492907" cy="532960"/>
              </a:xfrm>
              <a:prstGeom prst="rect">
                <a:avLst/>
              </a:prstGeom>
              <a:solidFill>
                <a:srgbClr val="4472C4"/>
              </a:solidFill>
              <a:ln>
                <a:solidFill>
                  <a:srgbClr val="4472C4"/>
                </a:solidFill>
              </a:ln>
              <a:effectLst/>
            </p:spPr>
            <p:txBody>
              <a:bodyPr vert="horz" wrap="square" lIns="100145" tIns="57607" rIns="115214" bIns="57607" numCol="1" anchor="ctr" anchorCtr="0" compatLnSpc="1">
                <a:norm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rgbClr val="898989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打开 广东工业大学 官网，进入并登录 “网上办事大厅”</a:t>
                </a:r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7DFB96F0-20A2-4888-9886-B9D23107B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8" t="10725" r="1119" b="3908"/>
              <a:stretch/>
            </p:blipFill>
            <p:spPr>
              <a:xfrm>
                <a:off x="631965" y="1604097"/>
                <a:ext cx="8492907" cy="414785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A3916F3-EF22-440F-943B-FA38C4B31981}"/>
                </a:ext>
              </a:extLst>
            </p:cNvPr>
            <p:cNvSpPr/>
            <p:nvPr/>
          </p:nvSpPr>
          <p:spPr>
            <a:xfrm>
              <a:off x="7699675" y="4336991"/>
              <a:ext cx="1227778" cy="532961"/>
            </a:xfrm>
            <a:prstGeom prst="ellipse">
              <a:avLst/>
            </a:prstGeom>
            <a:noFill/>
            <a:ln w="57150">
              <a:solidFill>
                <a:srgbClr val="EB340D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AFE7EDB5-E438-49D6-9D79-2138516EF40D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3438C33-A68A-4522-8CA8-A233AE2C7A4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B5B83E-FC26-488D-A483-A136C29DC52F}"/>
              </a:ext>
            </a:extLst>
          </p:cNvPr>
          <p:cNvSpPr/>
          <p:nvPr/>
        </p:nvSpPr>
        <p:spPr>
          <a:xfrm>
            <a:off x="1790834" y="268021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活动申请与审批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F9F2488-D0E2-49A5-99B9-B7133DD494D4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3372322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FE7EDB5-E438-49D6-9D79-2138516EF40D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3438C33-A68A-4522-8CA8-A233AE2C7A4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B5B83E-FC26-488D-A483-A136C29DC52F}"/>
              </a:ext>
            </a:extLst>
          </p:cNvPr>
          <p:cNvSpPr/>
          <p:nvPr/>
        </p:nvSpPr>
        <p:spPr>
          <a:xfrm>
            <a:off x="1790834" y="268021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活动申请与审批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F9F2488-D0E2-49A5-99B9-B7133DD494D4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3372322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12BC09D-53C5-479D-BC42-838B92735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2" r="10116"/>
          <a:stretch/>
        </p:blipFill>
        <p:spPr>
          <a:xfrm>
            <a:off x="1283090" y="2142198"/>
            <a:ext cx="9651497" cy="372580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9BE2FC6-5A66-4790-9114-CB81DCAF64C5}"/>
              </a:ext>
            </a:extLst>
          </p:cNvPr>
          <p:cNvGrpSpPr/>
          <p:nvPr/>
        </p:nvGrpSpPr>
        <p:grpSpPr>
          <a:xfrm>
            <a:off x="1276066" y="1609238"/>
            <a:ext cx="9653911" cy="2312604"/>
            <a:chOff x="1327753" y="1071137"/>
            <a:chExt cx="9653911" cy="2312604"/>
          </a:xfrm>
        </p:grpSpPr>
        <p:sp>
          <p:nvSpPr>
            <p:cNvPr id="63" name="Text Placeholder 2">
              <a:extLst>
                <a:ext uri="{FF2B5EF4-FFF2-40B4-BE49-F238E27FC236}">
                  <a16:creationId xmlns:a16="http://schemas.microsoft.com/office/drawing/2014/main" id="{A25AD931-B23C-4F4E-9190-FF612F8FE816}"/>
                </a:ext>
              </a:extLst>
            </p:cNvPr>
            <p:cNvSpPr txBox="1"/>
            <p:nvPr/>
          </p:nvSpPr>
          <p:spPr bwMode="auto">
            <a:xfrm>
              <a:off x="1327753" y="1071137"/>
              <a:ext cx="9653911" cy="5329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/>
          </p:spPr>
          <p:txBody>
            <a:bodyPr vert="horz" wrap="square" lIns="100145" tIns="57607" rIns="115214" bIns="57607" numCol="1" anchor="ctr" anchorCtr="0" compatLnSpc="1">
              <a:norm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rgbClr val="898989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 “学生活动申请”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A3916F3-EF22-440F-943B-FA38C4B31981}"/>
                </a:ext>
              </a:extLst>
            </p:cNvPr>
            <p:cNvSpPr/>
            <p:nvPr/>
          </p:nvSpPr>
          <p:spPr>
            <a:xfrm>
              <a:off x="6096000" y="2227304"/>
              <a:ext cx="2244443" cy="1156437"/>
            </a:xfrm>
            <a:prstGeom prst="ellipse">
              <a:avLst/>
            </a:prstGeom>
            <a:noFill/>
            <a:ln w="57150">
              <a:solidFill>
                <a:srgbClr val="EB340D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479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02E3089-7B7B-4867-8F31-C631E8A0C534}"/>
              </a:ext>
            </a:extLst>
          </p:cNvPr>
          <p:cNvGrpSpPr/>
          <p:nvPr/>
        </p:nvGrpSpPr>
        <p:grpSpPr>
          <a:xfrm>
            <a:off x="1269209" y="102321"/>
            <a:ext cx="9653581" cy="6495703"/>
            <a:chOff x="1849544" y="383937"/>
            <a:chExt cx="8492912" cy="5963996"/>
          </a:xfrm>
        </p:grpSpPr>
        <p:sp>
          <p:nvSpPr>
            <p:cNvPr id="63" name="Text Placeholder 2">
              <a:extLst>
                <a:ext uri="{FF2B5EF4-FFF2-40B4-BE49-F238E27FC236}">
                  <a16:creationId xmlns:a16="http://schemas.microsoft.com/office/drawing/2014/main" id="{A25AD931-B23C-4F4E-9190-FF612F8FE816}"/>
                </a:ext>
              </a:extLst>
            </p:cNvPr>
            <p:cNvSpPr txBox="1"/>
            <p:nvPr/>
          </p:nvSpPr>
          <p:spPr bwMode="auto">
            <a:xfrm>
              <a:off x="1849544" y="383937"/>
              <a:ext cx="8492907" cy="5329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/>
          </p:spPr>
          <p:txBody>
            <a:bodyPr vert="horz" wrap="square" lIns="100145" tIns="57607" rIns="115214" bIns="57607" numCol="1" anchor="ctr" anchorCtr="0" compatLnSpc="1">
              <a:norm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rgbClr val="898989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选择“学生活动申请”，填写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广东工业大学学生活动申请表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B980A36-306D-42B0-8DB7-3EE95FDE6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25" t="14488" r="28894" b="6025"/>
            <a:stretch/>
          </p:blipFill>
          <p:spPr>
            <a:xfrm>
              <a:off x="1849546" y="896701"/>
              <a:ext cx="4873983" cy="54512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5591553-8FD6-40CE-884A-253DB125AE8C}"/>
                </a:ext>
              </a:extLst>
            </p:cNvPr>
            <p:cNvGrpSpPr/>
            <p:nvPr/>
          </p:nvGrpSpPr>
          <p:grpSpPr>
            <a:xfrm>
              <a:off x="6723530" y="898391"/>
              <a:ext cx="3618926" cy="5449542"/>
              <a:chOff x="7089759" y="1104340"/>
              <a:chExt cx="3252694" cy="5731790"/>
            </a:xfrm>
            <a:effectLst>
              <a:outerShdw blurRad="177800" dist="38100" sx="102000" sy="102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E93AF1B-74EF-4D5D-92D2-A3F94C0E75C8}"/>
                  </a:ext>
                </a:extLst>
              </p:cNvPr>
              <p:cNvSpPr/>
              <p:nvPr/>
            </p:nvSpPr>
            <p:spPr>
              <a:xfrm>
                <a:off x="7089761" y="1104340"/>
                <a:ext cx="3252692" cy="573179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A44BB65-1726-4B01-985D-04341462081F}"/>
                  </a:ext>
                </a:extLst>
              </p:cNvPr>
              <p:cNvSpPr txBox="1"/>
              <p:nvPr/>
            </p:nvSpPr>
            <p:spPr>
              <a:xfrm>
                <a:off x="7089759" y="3801636"/>
                <a:ext cx="3252692" cy="356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5AEE6D56-7952-47E1-8E27-F104BAAC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9287" y="734800"/>
            <a:ext cx="4113496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01613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7313" marR="0" lvl="0" indent="-873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>
                <a:tab pos="133350" algn="l"/>
              </a:tabLst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EB340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组织名称：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组织名称须与第二课堂系统中组织名称信息完全对应；</a:t>
            </a:r>
            <a:endParaRPr kumimoji="0" lang="zh-CN" altLang="zh-CN" sz="1400" b="1" i="0" u="none" strike="noStrike" cap="none" normalizeH="0" baseline="0" dirty="0">
              <a:ln>
                <a:noFill/>
              </a:ln>
              <a:solidFill>
                <a:srgbClr val="4472C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7313" marR="0" lvl="0" indent="-873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>
                <a:tab pos="133350" algn="l"/>
              </a:tabLst>
            </a:pPr>
            <a:r>
              <a:rPr lang="zh-CN" altLang="zh-CN" sz="1400" b="1" dirty="0">
                <a:solidFill>
                  <a:srgbClr val="EB3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活动名称：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活动名称需标明校区；</a:t>
            </a:r>
            <a:endParaRPr kumimoji="0" lang="zh-CN" altLang="zh-CN" sz="1400" b="1" i="0" u="none" strike="noStrike" cap="none" normalizeH="0" baseline="0" dirty="0">
              <a:ln>
                <a:noFill/>
              </a:ln>
              <a:solidFill>
                <a:srgbClr val="4472C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7313" marR="0" lvl="0" indent="-873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>
                <a:tab pos="133350" algn="l"/>
              </a:tabLst>
            </a:pPr>
            <a:r>
              <a:rPr lang="zh-CN" altLang="zh-CN" sz="1400" b="1" dirty="0">
                <a:solidFill>
                  <a:srgbClr val="EB3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活动地点：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在校内须填写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___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校区教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__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或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__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号大课室（如：大学城校区教四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322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或五号大课室）；在校外须填写具体地点。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rgbClr val="4472C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7313" marR="0" lvl="0" indent="-873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>
                <a:tab pos="133350" algn="l"/>
              </a:tabLst>
            </a:pPr>
            <a:r>
              <a:rPr lang="zh-CN" altLang="en-US" sz="1400" b="1" dirty="0">
                <a:solidFill>
                  <a:srgbClr val="EB3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活动时间和报名截止时间：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活动上线到报名截止时间，即为学生报名时间。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43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活动管理员应及时在“第二课堂”系统中对报名人员进行审核。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rgbClr val="4370C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7313" marR="0" lvl="0" indent="-873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>
                <a:tab pos="133350" algn="l"/>
              </a:tabLst>
            </a:pPr>
            <a:r>
              <a:rPr lang="zh-CN" altLang="en-US" sz="1400" b="1" dirty="0">
                <a:solidFill>
                  <a:srgbClr val="EB3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活动人数：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即为报名人数上限，填写人数可适当高于实际活动人数，以防止误报。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rgbClr val="4472C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7313" marR="0" lvl="0" indent="-873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>
                <a:tab pos="133350" algn="l"/>
              </a:tabLst>
            </a:pPr>
            <a:r>
              <a:rPr lang="zh-CN" altLang="en-US" sz="1400" b="1" dirty="0">
                <a:solidFill>
                  <a:srgbClr val="EB3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时长：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即为学生参与活动之后可获得的第二课堂时长。填写应以实际活动活动时间为基准，一天不超过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8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小时。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rgbClr val="4472C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7313" marR="0" lvl="0" indent="-873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>
                <a:tab pos="133350" algn="l"/>
              </a:tabLst>
            </a:pPr>
            <a:r>
              <a:rPr lang="zh-CN" altLang="en-US" sz="1400" b="1" dirty="0">
                <a:solidFill>
                  <a:srgbClr val="EB3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活动简介：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“活动简介”一栏将直接展示在该活动报名页面，请务必注明活动时间地点、活动参与形式、活动报名条件、活动负责人姓名及联系方式、活动内容介绍等。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rgbClr val="4472C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6213" indent="0">
              <a:spcAft>
                <a:spcPts val="300"/>
              </a:spcAft>
            </a:pPr>
            <a:r>
              <a:rPr lang="zh-CN" altLang="en-US" sz="1400" b="1" dirty="0">
                <a:solidFill>
                  <a:srgbClr val="EB3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活动简介填写模板</a:t>
            </a:r>
            <a:r>
              <a:rPr lang="zh-CN" altLang="en-US" sz="1400" b="1" dirty="0">
                <a:solidFill>
                  <a:srgbClr val="EB34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（总字数</a:t>
            </a:r>
            <a:r>
              <a:rPr lang="en-US" altLang="zh-CN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300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字以内）</a:t>
            </a:r>
            <a:endParaRPr lang="zh-CN" altLang="en-US" sz="14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6213" indent="0">
              <a:spcAft>
                <a:spcPts val="300"/>
              </a:spcAft>
            </a:pP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活动主办方</a:t>
            </a:r>
            <a:r>
              <a:rPr lang="en-US" altLang="zh-CN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: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 </a:t>
            </a:r>
            <a:r>
              <a:rPr lang="en-US" altLang="zh-CN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xx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学院</a:t>
            </a:r>
            <a:r>
              <a:rPr lang="en-US" altLang="zh-CN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xx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组织 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；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活动时间</a:t>
            </a:r>
            <a:r>
              <a:rPr lang="en-US" altLang="zh-CN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: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        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；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活动地点</a:t>
            </a:r>
            <a:r>
              <a:rPr lang="en-US" altLang="zh-CN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: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        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；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参与形式</a:t>
            </a:r>
            <a:r>
              <a:rPr lang="en-US" altLang="zh-CN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: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  观众</a:t>
            </a:r>
            <a:r>
              <a:rPr lang="en-US" altLang="zh-CN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/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志愿者</a:t>
            </a:r>
            <a:r>
              <a:rPr lang="en-US" altLang="zh-CN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/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参赛人员</a:t>
            </a:r>
            <a:r>
              <a:rPr lang="en-US" altLang="zh-CN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50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人   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；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活动报名条件</a:t>
            </a:r>
            <a:r>
              <a:rPr lang="en-US" altLang="zh-CN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: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  仅限大学城</a:t>
            </a:r>
            <a:r>
              <a:rPr lang="en-US" altLang="zh-CN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/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龙洞</a:t>
            </a:r>
            <a:r>
              <a:rPr lang="en-US" altLang="zh-CN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/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东风路校区同学报名  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；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6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活动联系人</a:t>
            </a:r>
            <a:r>
              <a:rPr lang="en-US" altLang="zh-CN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: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张三</a:t>
            </a:r>
            <a:r>
              <a:rPr lang="en-US" altLang="zh-CN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13000000000  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；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7</a:t>
            </a:r>
            <a:r>
              <a:rPr lang="zh-CN" altLang="en-US" sz="14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活动内容介绍</a:t>
            </a:r>
            <a:r>
              <a:rPr lang="en-US" altLang="zh-CN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:</a:t>
            </a:r>
            <a:r>
              <a:rPr lang="zh-CN" altLang="en-US" sz="1400" b="1" u="sng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            </a:t>
            </a:r>
            <a:r>
              <a:rPr lang="zh-CN" altLang="en-US" sz="1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。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01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133350" algn="l"/>
              </a:tabLst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846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A7AC42-A1B5-4A51-A10D-7C213A981767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C852C-5417-4E63-845E-1F767C2E51B6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C01E46-073A-4C90-B411-34E37E3A7570}"/>
              </a:ext>
            </a:extLst>
          </p:cNvPr>
          <p:cNvSpPr/>
          <p:nvPr/>
        </p:nvSpPr>
        <p:spPr>
          <a:xfrm>
            <a:off x="1790834" y="26802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时长分类说明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435589C-7A30-437C-92AE-5263B6642E84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E3B1CE-554B-4D45-BDC1-C7DED14A85C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EB3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02ED0C7-54A2-4F0E-8A5B-69B9E6D363B2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2385A9-77CC-4EEE-A591-95C803CD8AF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42CC6FC-F2E5-4335-9495-49F76E4FAAA3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2482023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8603435-9EB1-4795-9E36-A4F00EE0A4A4}"/>
              </a:ext>
            </a:extLst>
          </p:cNvPr>
          <p:cNvSpPr/>
          <p:nvPr/>
        </p:nvSpPr>
        <p:spPr>
          <a:xfrm>
            <a:off x="670636" y="1258718"/>
            <a:ext cx="1085072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Font typeface="+mj-lt"/>
              <a:buAutoNum type="romanUcPeriod"/>
            </a:pPr>
            <a:r>
              <a:rPr lang="zh-CN" altLang="zh-CN" sz="2400" b="1" kern="100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“文体艺术类活动”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主要指由学校、学院组织或认可的各类人文类讲座、文艺、体育等各级各类校园文化活动及文体竞赛。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华文仿宋" panose="02010600040101010101" pitchFamily="2" charset="-122"/>
            </a:endParaRPr>
          </a:p>
          <a:p>
            <a:pPr marL="400050" lvl="0" indent="-400050">
              <a:buFont typeface="+mj-lt"/>
              <a:buAutoNum type="romanUcPeriod"/>
            </a:pPr>
            <a:endParaRPr lang="zh-CN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romanUcPeriod"/>
            </a:pPr>
            <a:r>
              <a:rPr lang="zh-CN" altLang="zh-CN" sz="2400" b="1" kern="100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“创新创业类活动”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主要指各类科技学术类讲座，科技学术竞赛、创新创业竞赛和创新创业培训、讲座等活动。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华文仿宋" panose="02010600040101010101" pitchFamily="2" charset="-122"/>
            </a:endParaRPr>
          </a:p>
          <a:p>
            <a:pPr marL="400050" lvl="0" indent="-400050">
              <a:buFont typeface="+mj-lt"/>
              <a:buAutoNum type="romanUcPeriod"/>
            </a:pPr>
            <a:endParaRPr lang="zh-CN" altLang="zh-CN" sz="1400" kern="100" dirty="0">
              <a:solidFill>
                <a:srgbClr val="43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romanUcPeriod"/>
            </a:pPr>
            <a:r>
              <a:rPr lang="zh-CN" altLang="zh-CN" sz="2400" b="1" kern="100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“志愿公益类活动”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主要包括大学生支教助残、社区服务、公益环保、志愿活动、赛会服务、校内服务等各类志愿公益活动。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华文仿宋" panose="02010600040101010101" pitchFamily="2" charset="-122"/>
            </a:endParaRPr>
          </a:p>
          <a:p>
            <a:pPr marL="400050" lvl="0" indent="-400050">
              <a:buFont typeface="+mj-lt"/>
              <a:buAutoNum type="romanUcPeriod"/>
            </a:pPr>
            <a:endParaRPr lang="zh-CN" altLang="zh-CN" sz="1400" kern="100" dirty="0">
              <a:solidFill>
                <a:srgbClr val="43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romanUcPeriod"/>
            </a:pPr>
            <a:r>
              <a:rPr lang="en-US" altLang="zh-CN" sz="2400" b="1" kern="100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“</a:t>
            </a:r>
            <a:r>
              <a:rPr lang="zh-CN" altLang="zh-CN" sz="2400" b="1" kern="100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社会实践类活动</a:t>
            </a:r>
            <a:r>
              <a:rPr lang="en-US" altLang="zh-CN" sz="2400" b="1" kern="100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”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主要指暑期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“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三下乡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”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社会实践、寒假回访母校、于寒暑假期间进行的就业实习等活动。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华文仿宋" panose="02010600040101010101" pitchFamily="2" charset="-122"/>
            </a:endParaRPr>
          </a:p>
          <a:p>
            <a:pPr marL="400050" lvl="0" indent="-400050">
              <a:buFont typeface="+mj-lt"/>
              <a:buAutoNum type="romanUcPeriod"/>
            </a:pPr>
            <a:endParaRPr lang="zh-CN" altLang="zh-CN" sz="1400" kern="100" dirty="0">
              <a:solidFill>
                <a:srgbClr val="43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romanUcPeriod"/>
            </a:pPr>
            <a:r>
              <a:rPr lang="en-US" altLang="zh-CN" sz="2400" b="1" kern="100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“</a:t>
            </a:r>
            <a:r>
              <a:rPr lang="zh-CN" altLang="zh-CN" sz="2400" b="1" kern="100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学生服务工作类活动</a:t>
            </a:r>
            <a:r>
              <a:rPr lang="en-US" altLang="zh-CN" sz="2400" b="1" kern="100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”</a:t>
            </a:r>
            <a:r>
              <a:rPr lang="en-US" altLang="zh-CN" sz="1400" kern="100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华文仿宋" panose="02010600040101010101" pitchFamily="2" charset="-122"/>
              </a:rPr>
              <a:t>主要包括在党团学组织、学校部门、学生社团、班级的学生工作任职履历；参加党校、团校、青马工程课程、党课等思想政治引领活动。</a:t>
            </a:r>
            <a:endParaRPr lang="zh-CN" altLang="zh-CN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28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FE7EDB5-E438-49D6-9D79-2138516EF40D}"/>
              </a:ext>
            </a:extLst>
          </p:cNvPr>
          <p:cNvSpPr/>
          <p:nvPr/>
        </p:nvSpPr>
        <p:spPr>
          <a:xfrm>
            <a:off x="1405718" y="323764"/>
            <a:ext cx="68239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3438C33-A68A-4522-8CA8-A233AE2C7A4B}"/>
              </a:ext>
            </a:extLst>
          </p:cNvPr>
          <p:cNvSpPr/>
          <p:nvPr/>
        </p:nvSpPr>
        <p:spPr>
          <a:xfrm>
            <a:off x="0" y="323764"/>
            <a:ext cx="1276066" cy="411734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B5B83E-FC26-488D-A483-A136C29DC52F}"/>
              </a:ext>
            </a:extLst>
          </p:cNvPr>
          <p:cNvSpPr/>
          <p:nvPr/>
        </p:nvSpPr>
        <p:spPr>
          <a:xfrm>
            <a:off x="1790834" y="268021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活动申请与审批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F9F2488-D0E2-49A5-99B9-B7133DD494D4}"/>
              </a:ext>
            </a:extLst>
          </p:cNvPr>
          <p:cNvCxnSpPr>
            <a:cxnSpLocks/>
          </p:cNvCxnSpPr>
          <p:nvPr/>
        </p:nvCxnSpPr>
        <p:spPr>
          <a:xfrm>
            <a:off x="1647913" y="735498"/>
            <a:ext cx="3372322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1E94A53-EBF6-47DE-B49E-6BA66F8C7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060251"/>
              </p:ext>
            </p:extLst>
          </p:nvPr>
        </p:nvGraphicFramePr>
        <p:xfrm>
          <a:off x="1150917" y="1258718"/>
          <a:ext cx="9890165" cy="230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5ED8C992-A3EB-4D86-A319-E1C978A3C37B}"/>
              </a:ext>
            </a:extLst>
          </p:cNvPr>
          <p:cNvSpPr/>
          <p:nvPr/>
        </p:nvSpPr>
        <p:spPr>
          <a:xfrm>
            <a:off x="5257801" y="3662038"/>
            <a:ext cx="5438042" cy="1217693"/>
          </a:xfrm>
          <a:prstGeom prst="wedgeRoundRectCallout">
            <a:avLst>
              <a:gd name="adj1" fmla="val 5655"/>
              <a:gd name="adj2" fmla="val -96803"/>
              <a:gd name="adj3" fmla="val 16667"/>
            </a:avLst>
          </a:prstGeom>
          <a:ln w="57150">
            <a:solidFill>
              <a:srgbClr val="43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活动申请人可在网上办事大厅查看审批进度；</a:t>
            </a:r>
            <a:endParaRPr lang="en-US" altLang="zh-CN" sz="2000" b="1" dirty="0">
              <a:solidFill>
                <a:srgbClr val="43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经过指导老师、指导单位、校团委、保卫处</a:t>
            </a:r>
            <a:endParaRPr lang="en-US" altLang="zh-CN" sz="2000" b="1" dirty="0">
              <a:solidFill>
                <a:srgbClr val="43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43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审核完成后，活动将自动上线“第二课堂”</a:t>
            </a:r>
            <a:endParaRPr lang="en-US" altLang="zh-CN" sz="2000" b="1" dirty="0">
              <a:solidFill>
                <a:srgbClr val="43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04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78B7439-5A64-4575-9820-0BEA76C14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graphicEl>
                                              <a:dgm id="{B78B7439-5A64-4575-9820-0BEA76C14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dgm id="{B78B7439-5A64-4575-9820-0BEA76C14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632B3BF-447B-47AC-8790-C69A138EA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graphicEl>
                                              <a:dgm id="{8632B3BF-447B-47AC-8790-C69A138EA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8632B3BF-447B-47AC-8790-C69A138EA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0904F8C-5B5B-48C1-A58D-014FD9034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graphicEl>
                                              <a:dgm id="{20904F8C-5B5B-48C1-A58D-014FD9034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graphicEl>
                                              <a:dgm id="{20904F8C-5B5B-48C1-A58D-014FD9034D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DC45C2F-C4FE-4EE2-9553-096B64C228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graphicEl>
                                              <a:dgm id="{4DC45C2F-C4FE-4EE2-9553-096B64C228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graphicEl>
                                              <a:dgm id="{4DC45C2F-C4FE-4EE2-9553-096B64C228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B3BB02B-678C-489C-A16D-76D61A1AB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graphicEl>
                                              <a:dgm id="{BB3BB02B-678C-489C-A16D-76D61A1AB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graphicEl>
                                              <a:dgm id="{BB3BB02B-678C-489C-A16D-76D61A1AB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67190D6-8C39-4B4A-87F7-A0E032B96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graphicEl>
                                              <a:dgm id="{B67190D6-8C39-4B4A-87F7-A0E032B96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graphicEl>
                                              <a:dgm id="{B67190D6-8C39-4B4A-87F7-A0E032B96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19723</TotalTime>
  <Words>1352</Words>
  <Application>Microsoft Office PowerPoint</Application>
  <PresentationFormat>宽屏</PresentationFormat>
  <Paragraphs>184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Microsoft YaHei Light</vt:lpstr>
      <vt:lpstr>等线</vt:lpstr>
      <vt:lpstr>等线 Light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子潇</dc:creator>
  <cp:lastModifiedBy>泽浩 黄</cp:lastModifiedBy>
  <cp:revision>69</cp:revision>
  <dcterms:created xsi:type="dcterms:W3CDTF">2019-06-29T18:49:34Z</dcterms:created>
  <dcterms:modified xsi:type="dcterms:W3CDTF">2019-10-13T00:29:26Z</dcterms:modified>
</cp:coreProperties>
</file>